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</p:sldMasterIdLst>
  <p:sldIdLst>
    <p:sldId id="275" r:id="rId4"/>
    <p:sldId id="256" r:id="rId5"/>
    <p:sldId id="263" r:id="rId6"/>
    <p:sldId id="259" r:id="rId7"/>
    <p:sldId id="262" r:id="rId8"/>
    <p:sldId id="264" r:id="rId9"/>
    <p:sldId id="265" r:id="rId10"/>
    <p:sldId id="266" r:id="rId11"/>
    <p:sldId id="267" r:id="rId12"/>
    <p:sldId id="258" r:id="rId13"/>
    <p:sldId id="268" r:id="rId14"/>
    <p:sldId id="269" r:id="rId15"/>
    <p:sldId id="270" r:id="rId16"/>
    <p:sldId id="271" r:id="rId17"/>
    <p:sldId id="272" r:id="rId18"/>
  </p:sldIdLst>
  <p:sldSz cx="12192000" cy="6858000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7652B-078A-40DE-A39E-BA414168F92F}" type="datetimeFigureOut">
              <a:rPr lang="tr-TR" smtClean="0"/>
              <a:t>11.03.2025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F1E3-4757-4993-9DA6-E733E8AD9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3002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7652B-078A-40DE-A39E-BA414168F92F}" type="datetimeFigureOut">
              <a:rPr lang="tr-TR" smtClean="0"/>
              <a:t>11.03.2025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F1E3-4757-4993-9DA6-E733E8AD9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7957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7652B-078A-40DE-A39E-BA414168F92F}" type="datetimeFigureOut">
              <a:rPr lang="tr-TR" smtClean="0"/>
              <a:t>11.03.2025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F1E3-4757-4993-9DA6-E733E8AD9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5032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3B3838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3B3838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71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3B3838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3B3838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916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5029200" cy="6858000"/>
          </a:xfrm>
          <a:custGeom>
            <a:avLst/>
            <a:gdLst/>
            <a:ahLst/>
            <a:cxnLst/>
            <a:rect l="l" t="t" r="r" b="b"/>
            <a:pathLst>
              <a:path w="5029200" h="6858000">
                <a:moveTo>
                  <a:pt x="0" y="6858000"/>
                </a:moveTo>
                <a:lnTo>
                  <a:pt x="0" y="0"/>
                </a:lnTo>
                <a:lnTo>
                  <a:pt x="5029200" y="0"/>
                </a:lnTo>
                <a:lnTo>
                  <a:pt x="5029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7A0D8"/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48659" y="237384"/>
            <a:ext cx="6432330" cy="638323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3B3838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408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30695"/>
          </a:xfrm>
          <a:custGeom>
            <a:avLst/>
            <a:gdLst/>
            <a:ahLst/>
            <a:cxnLst/>
            <a:rect l="l" t="t" r="r" b="b"/>
            <a:pathLst>
              <a:path w="12192000" h="6830695">
                <a:moveTo>
                  <a:pt x="12192000" y="0"/>
                </a:moveTo>
                <a:lnTo>
                  <a:pt x="0" y="0"/>
                </a:lnTo>
                <a:lnTo>
                  <a:pt x="0" y="6830355"/>
                </a:lnTo>
                <a:lnTo>
                  <a:pt x="12192000" y="6830355"/>
                </a:lnTo>
                <a:lnTo>
                  <a:pt x="12192000" y="0"/>
                </a:lnTo>
                <a:close/>
              </a:path>
            </a:pathLst>
          </a:custGeom>
          <a:solidFill>
            <a:srgbClr val="47A0D8"/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0" y="3975100"/>
            <a:ext cx="12192000" cy="2882900"/>
          </a:xfrm>
          <a:custGeom>
            <a:avLst/>
            <a:gdLst/>
            <a:ahLst/>
            <a:cxnLst/>
            <a:rect l="l" t="t" r="r" b="b"/>
            <a:pathLst>
              <a:path w="12192000" h="2882900">
                <a:moveTo>
                  <a:pt x="675998" y="444500"/>
                </a:moveTo>
                <a:lnTo>
                  <a:pt x="276793" y="444500"/>
                </a:lnTo>
                <a:lnTo>
                  <a:pt x="181643" y="469900"/>
                </a:lnTo>
                <a:lnTo>
                  <a:pt x="0" y="520700"/>
                </a:lnTo>
                <a:lnTo>
                  <a:pt x="0" y="2882900"/>
                </a:lnTo>
                <a:lnTo>
                  <a:pt x="12192002" y="2882900"/>
                </a:lnTo>
                <a:lnTo>
                  <a:pt x="12192002" y="1714500"/>
                </a:lnTo>
                <a:lnTo>
                  <a:pt x="10339294" y="1714500"/>
                </a:lnTo>
                <a:lnTo>
                  <a:pt x="10317815" y="1676400"/>
                </a:lnTo>
                <a:lnTo>
                  <a:pt x="10292633" y="1638300"/>
                </a:lnTo>
                <a:lnTo>
                  <a:pt x="10263960" y="1600200"/>
                </a:lnTo>
                <a:lnTo>
                  <a:pt x="10232011" y="1562100"/>
                </a:lnTo>
                <a:lnTo>
                  <a:pt x="10196998" y="1536700"/>
                </a:lnTo>
                <a:lnTo>
                  <a:pt x="10159136" y="1498600"/>
                </a:lnTo>
                <a:lnTo>
                  <a:pt x="10118638" y="1473200"/>
                </a:lnTo>
                <a:lnTo>
                  <a:pt x="10075718" y="1460500"/>
                </a:lnTo>
                <a:lnTo>
                  <a:pt x="10030589" y="1435100"/>
                </a:lnTo>
                <a:lnTo>
                  <a:pt x="9934560" y="1409700"/>
                </a:lnTo>
                <a:lnTo>
                  <a:pt x="9884087" y="1397000"/>
                </a:lnTo>
                <a:lnTo>
                  <a:pt x="9791119" y="1397000"/>
                </a:lnTo>
                <a:lnTo>
                  <a:pt x="9793385" y="1384300"/>
                </a:lnTo>
                <a:lnTo>
                  <a:pt x="9795042" y="1371600"/>
                </a:lnTo>
                <a:lnTo>
                  <a:pt x="9796058" y="1346200"/>
                </a:lnTo>
                <a:lnTo>
                  <a:pt x="9796403" y="1333500"/>
                </a:lnTo>
                <a:lnTo>
                  <a:pt x="9794040" y="1282700"/>
                </a:lnTo>
                <a:lnTo>
                  <a:pt x="9787093" y="1244600"/>
                </a:lnTo>
                <a:lnTo>
                  <a:pt x="9775780" y="1193800"/>
                </a:lnTo>
                <a:lnTo>
                  <a:pt x="9760317" y="1155700"/>
                </a:lnTo>
                <a:lnTo>
                  <a:pt x="9740920" y="1117600"/>
                </a:lnTo>
                <a:lnTo>
                  <a:pt x="9723585" y="1079500"/>
                </a:lnTo>
                <a:lnTo>
                  <a:pt x="2201957" y="1079500"/>
                </a:lnTo>
                <a:lnTo>
                  <a:pt x="2182527" y="1066800"/>
                </a:lnTo>
                <a:lnTo>
                  <a:pt x="1581258" y="1066800"/>
                </a:lnTo>
                <a:lnTo>
                  <a:pt x="1558172" y="1028700"/>
                </a:lnTo>
                <a:lnTo>
                  <a:pt x="1533521" y="990600"/>
                </a:lnTo>
                <a:lnTo>
                  <a:pt x="1507344" y="952500"/>
                </a:lnTo>
                <a:lnTo>
                  <a:pt x="1479683" y="914400"/>
                </a:lnTo>
                <a:lnTo>
                  <a:pt x="1450576" y="876300"/>
                </a:lnTo>
                <a:lnTo>
                  <a:pt x="1420064" y="850900"/>
                </a:lnTo>
                <a:lnTo>
                  <a:pt x="1388186" y="812800"/>
                </a:lnTo>
                <a:lnTo>
                  <a:pt x="1354983" y="774700"/>
                </a:lnTo>
                <a:lnTo>
                  <a:pt x="1320494" y="749300"/>
                </a:lnTo>
                <a:lnTo>
                  <a:pt x="1284759" y="723900"/>
                </a:lnTo>
                <a:lnTo>
                  <a:pt x="1247819" y="685800"/>
                </a:lnTo>
                <a:lnTo>
                  <a:pt x="1209712" y="660400"/>
                </a:lnTo>
                <a:lnTo>
                  <a:pt x="1170479" y="635000"/>
                </a:lnTo>
                <a:lnTo>
                  <a:pt x="1130160" y="609600"/>
                </a:lnTo>
                <a:lnTo>
                  <a:pt x="1088794" y="584200"/>
                </a:lnTo>
                <a:lnTo>
                  <a:pt x="1046422" y="571500"/>
                </a:lnTo>
                <a:lnTo>
                  <a:pt x="1003084" y="546100"/>
                </a:lnTo>
                <a:lnTo>
                  <a:pt x="958818" y="520700"/>
                </a:lnTo>
                <a:lnTo>
                  <a:pt x="773287" y="469900"/>
                </a:lnTo>
                <a:lnTo>
                  <a:pt x="675998" y="444500"/>
                </a:lnTo>
                <a:close/>
              </a:path>
              <a:path w="12192000" h="2882900">
                <a:moveTo>
                  <a:pt x="10959262" y="1524000"/>
                </a:moveTo>
                <a:lnTo>
                  <a:pt x="10803544" y="1524000"/>
                </a:lnTo>
                <a:lnTo>
                  <a:pt x="10750391" y="1536700"/>
                </a:lnTo>
                <a:lnTo>
                  <a:pt x="10698393" y="1536700"/>
                </a:lnTo>
                <a:lnTo>
                  <a:pt x="10598371" y="1562100"/>
                </a:lnTo>
                <a:lnTo>
                  <a:pt x="10550603" y="1587500"/>
                </a:lnTo>
                <a:lnTo>
                  <a:pt x="10504501" y="1600200"/>
                </a:lnTo>
                <a:lnTo>
                  <a:pt x="10460191" y="1625600"/>
                </a:lnTo>
                <a:lnTo>
                  <a:pt x="10417801" y="1651000"/>
                </a:lnTo>
                <a:lnTo>
                  <a:pt x="10377460" y="1689100"/>
                </a:lnTo>
                <a:lnTo>
                  <a:pt x="10339294" y="1714500"/>
                </a:lnTo>
                <a:lnTo>
                  <a:pt x="12192002" y="1714500"/>
                </a:lnTo>
                <a:lnTo>
                  <a:pt x="12192002" y="1600200"/>
                </a:lnTo>
                <a:lnTo>
                  <a:pt x="11193396" y="1600200"/>
                </a:lnTo>
                <a:lnTo>
                  <a:pt x="11149249" y="1574800"/>
                </a:lnTo>
                <a:lnTo>
                  <a:pt x="11056722" y="1549400"/>
                </a:lnTo>
                <a:lnTo>
                  <a:pt x="10959262" y="1524000"/>
                </a:lnTo>
                <a:close/>
              </a:path>
              <a:path w="12192000" h="2882900">
                <a:moveTo>
                  <a:pt x="12048517" y="965200"/>
                </a:moveTo>
                <a:lnTo>
                  <a:pt x="11848208" y="965200"/>
                </a:lnTo>
                <a:lnTo>
                  <a:pt x="11752574" y="990600"/>
                </a:lnTo>
                <a:lnTo>
                  <a:pt x="11661644" y="1016000"/>
                </a:lnTo>
                <a:lnTo>
                  <a:pt x="11618197" y="1041400"/>
                </a:lnTo>
                <a:lnTo>
                  <a:pt x="11576230" y="1054100"/>
                </a:lnTo>
                <a:lnTo>
                  <a:pt x="11535845" y="1079500"/>
                </a:lnTo>
                <a:lnTo>
                  <a:pt x="11497144" y="1104900"/>
                </a:lnTo>
                <a:lnTo>
                  <a:pt x="11460228" y="1130300"/>
                </a:lnTo>
                <a:lnTo>
                  <a:pt x="11425198" y="1168400"/>
                </a:lnTo>
                <a:lnTo>
                  <a:pt x="11392156" y="1193800"/>
                </a:lnTo>
                <a:lnTo>
                  <a:pt x="11361203" y="1231900"/>
                </a:lnTo>
                <a:lnTo>
                  <a:pt x="11332442" y="1257300"/>
                </a:lnTo>
                <a:lnTo>
                  <a:pt x="11305972" y="1295400"/>
                </a:lnTo>
                <a:lnTo>
                  <a:pt x="11281897" y="1333500"/>
                </a:lnTo>
                <a:lnTo>
                  <a:pt x="11260316" y="1384300"/>
                </a:lnTo>
                <a:lnTo>
                  <a:pt x="11241333" y="1422400"/>
                </a:lnTo>
                <a:lnTo>
                  <a:pt x="11225047" y="1460500"/>
                </a:lnTo>
                <a:lnTo>
                  <a:pt x="11211562" y="1511300"/>
                </a:lnTo>
                <a:lnTo>
                  <a:pt x="11200977" y="1549400"/>
                </a:lnTo>
                <a:lnTo>
                  <a:pt x="11193396" y="1600200"/>
                </a:lnTo>
                <a:lnTo>
                  <a:pt x="12192002" y="1600200"/>
                </a:lnTo>
                <a:lnTo>
                  <a:pt x="12192002" y="1003300"/>
                </a:lnTo>
                <a:lnTo>
                  <a:pt x="12048517" y="965200"/>
                </a:lnTo>
                <a:close/>
              </a:path>
              <a:path w="12192000" h="2882900">
                <a:moveTo>
                  <a:pt x="3163393" y="698500"/>
                </a:moveTo>
                <a:lnTo>
                  <a:pt x="2852285" y="698500"/>
                </a:lnTo>
                <a:lnTo>
                  <a:pt x="2754196" y="723900"/>
                </a:lnTo>
                <a:lnTo>
                  <a:pt x="2614297" y="762000"/>
                </a:lnTo>
                <a:lnTo>
                  <a:pt x="2569849" y="787400"/>
                </a:lnTo>
                <a:lnTo>
                  <a:pt x="2526602" y="812800"/>
                </a:lnTo>
                <a:lnTo>
                  <a:pt x="2484618" y="838200"/>
                </a:lnTo>
                <a:lnTo>
                  <a:pt x="2443963" y="850900"/>
                </a:lnTo>
                <a:lnTo>
                  <a:pt x="2404700" y="889000"/>
                </a:lnTo>
                <a:lnTo>
                  <a:pt x="2366894" y="914400"/>
                </a:lnTo>
                <a:lnTo>
                  <a:pt x="2330608" y="939800"/>
                </a:lnTo>
                <a:lnTo>
                  <a:pt x="2295908" y="977900"/>
                </a:lnTo>
                <a:lnTo>
                  <a:pt x="2262856" y="1003300"/>
                </a:lnTo>
                <a:lnTo>
                  <a:pt x="2231518" y="1041400"/>
                </a:lnTo>
                <a:lnTo>
                  <a:pt x="2201957" y="1079500"/>
                </a:lnTo>
                <a:lnTo>
                  <a:pt x="9723585" y="1079500"/>
                </a:lnTo>
                <a:lnTo>
                  <a:pt x="9717806" y="1066800"/>
                </a:lnTo>
                <a:lnTo>
                  <a:pt x="9704498" y="1054100"/>
                </a:lnTo>
                <a:lnTo>
                  <a:pt x="8860055" y="1054100"/>
                </a:lnTo>
                <a:lnTo>
                  <a:pt x="8833211" y="1016000"/>
                </a:lnTo>
                <a:lnTo>
                  <a:pt x="8802909" y="977900"/>
                </a:lnTo>
                <a:lnTo>
                  <a:pt x="8769377" y="939800"/>
                </a:lnTo>
                <a:lnTo>
                  <a:pt x="8732845" y="914400"/>
                </a:lnTo>
                <a:lnTo>
                  <a:pt x="8713192" y="901700"/>
                </a:lnTo>
                <a:lnTo>
                  <a:pt x="3622475" y="901700"/>
                </a:lnTo>
                <a:lnTo>
                  <a:pt x="3582525" y="863600"/>
                </a:lnTo>
                <a:lnTo>
                  <a:pt x="3541063" y="838200"/>
                </a:lnTo>
                <a:lnTo>
                  <a:pt x="3498158" y="812800"/>
                </a:lnTo>
                <a:lnTo>
                  <a:pt x="3453882" y="787400"/>
                </a:lnTo>
                <a:lnTo>
                  <a:pt x="3408306" y="774700"/>
                </a:lnTo>
                <a:lnTo>
                  <a:pt x="3361499" y="749300"/>
                </a:lnTo>
                <a:lnTo>
                  <a:pt x="3214410" y="711200"/>
                </a:lnTo>
                <a:lnTo>
                  <a:pt x="3163393" y="698500"/>
                </a:lnTo>
                <a:close/>
              </a:path>
              <a:path w="12192000" h="2882900">
                <a:moveTo>
                  <a:pt x="1936864" y="977900"/>
                </a:moveTo>
                <a:lnTo>
                  <a:pt x="1830477" y="977900"/>
                </a:lnTo>
                <a:lnTo>
                  <a:pt x="1723473" y="1003300"/>
                </a:lnTo>
                <a:lnTo>
                  <a:pt x="1673328" y="1016000"/>
                </a:lnTo>
                <a:lnTo>
                  <a:pt x="1625823" y="1041400"/>
                </a:lnTo>
                <a:lnTo>
                  <a:pt x="1581258" y="1066800"/>
                </a:lnTo>
                <a:lnTo>
                  <a:pt x="2182527" y="1066800"/>
                </a:lnTo>
                <a:lnTo>
                  <a:pt x="2121821" y="1028700"/>
                </a:lnTo>
                <a:lnTo>
                  <a:pt x="2078346" y="1016000"/>
                </a:lnTo>
                <a:lnTo>
                  <a:pt x="2032885" y="1003300"/>
                </a:lnTo>
                <a:lnTo>
                  <a:pt x="1936864" y="977900"/>
                </a:lnTo>
                <a:close/>
              </a:path>
              <a:path w="12192000" h="2882900">
                <a:moveTo>
                  <a:pt x="9378197" y="850900"/>
                </a:moveTo>
                <a:lnTo>
                  <a:pt x="9178884" y="850900"/>
                </a:lnTo>
                <a:lnTo>
                  <a:pt x="9130679" y="863600"/>
                </a:lnTo>
                <a:lnTo>
                  <a:pt x="9084387" y="876300"/>
                </a:lnTo>
                <a:lnTo>
                  <a:pt x="9040243" y="901700"/>
                </a:lnTo>
                <a:lnTo>
                  <a:pt x="8998486" y="927100"/>
                </a:lnTo>
                <a:lnTo>
                  <a:pt x="8959352" y="952500"/>
                </a:lnTo>
                <a:lnTo>
                  <a:pt x="8923077" y="977900"/>
                </a:lnTo>
                <a:lnTo>
                  <a:pt x="8889899" y="1016000"/>
                </a:lnTo>
                <a:lnTo>
                  <a:pt x="8860055" y="1054100"/>
                </a:lnTo>
                <a:lnTo>
                  <a:pt x="9704498" y="1054100"/>
                </a:lnTo>
                <a:lnTo>
                  <a:pt x="9691191" y="1041400"/>
                </a:lnTo>
                <a:lnTo>
                  <a:pt x="9661291" y="1003300"/>
                </a:lnTo>
                <a:lnTo>
                  <a:pt x="9628323" y="965200"/>
                </a:lnTo>
                <a:lnTo>
                  <a:pt x="9592503" y="939800"/>
                </a:lnTo>
                <a:lnTo>
                  <a:pt x="9554047" y="914400"/>
                </a:lnTo>
                <a:lnTo>
                  <a:pt x="9513172" y="889000"/>
                </a:lnTo>
                <a:lnTo>
                  <a:pt x="9470095" y="876300"/>
                </a:lnTo>
                <a:lnTo>
                  <a:pt x="9425031" y="863600"/>
                </a:lnTo>
                <a:lnTo>
                  <a:pt x="9378197" y="850900"/>
                </a:lnTo>
                <a:close/>
              </a:path>
              <a:path w="12192000" h="2882900">
                <a:moveTo>
                  <a:pt x="4233230" y="266700"/>
                </a:moveTo>
                <a:lnTo>
                  <a:pt x="4132549" y="266700"/>
                </a:lnTo>
                <a:lnTo>
                  <a:pt x="4084822" y="279400"/>
                </a:lnTo>
                <a:lnTo>
                  <a:pt x="3993514" y="304800"/>
                </a:lnTo>
                <a:lnTo>
                  <a:pt x="3950272" y="317500"/>
                </a:lnTo>
                <a:lnTo>
                  <a:pt x="3908864" y="342900"/>
                </a:lnTo>
                <a:lnTo>
                  <a:pt x="3869461" y="355600"/>
                </a:lnTo>
                <a:lnTo>
                  <a:pt x="3832234" y="381000"/>
                </a:lnTo>
                <a:lnTo>
                  <a:pt x="3797351" y="419100"/>
                </a:lnTo>
                <a:lnTo>
                  <a:pt x="3764983" y="444500"/>
                </a:lnTo>
                <a:lnTo>
                  <a:pt x="3735301" y="482600"/>
                </a:lnTo>
                <a:lnTo>
                  <a:pt x="3708474" y="508000"/>
                </a:lnTo>
                <a:lnTo>
                  <a:pt x="3684671" y="546100"/>
                </a:lnTo>
                <a:lnTo>
                  <a:pt x="3664065" y="584200"/>
                </a:lnTo>
                <a:lnTo>
                  <a:pt x="3646823" y="635000"/>
                </a:lnTo>
                <a:lnTo>
                  <a:pt x="3633117" y="673100"/>
                </a:lnTo>
                <a:lnTo>
                  <a:pt x="3623116" y="711200"/>
                </a:lnTo>
                <a:lnTo>
                  <a:pt x="3616991" y="762000"/>
                </a:lnTo>
                <a:lnTo>
                  <a:pt x="3614912" y="812800"/>
                </a:lnTo>
                <a:lnTo>
                  <a:pt x="3615404" y="825500"/>
                </a:lnTo>
                <a:lnTo>
                  <a:pt x="3616854" y="850900"/>
                </a:lnTo>
                <a:lnTo>
                  <a:pt x="3619224" y="876300"/>
                </a:lnTo>
                <a:lnTo>
                  <a:pt x="3622475" y="901700"/>
                </a:lnTo>
                <a:lnTo>
                  <a:pt x="8713192" y="901700"/>
                </a:lnTo>
                <a:lnTo>
                  <a:pt x="8651692" y="863600"/>
                </a:lnTo>
                <a:lnTo>
                  <a:pt x="8607531" y="838200"/>
                </a:lnTo>
                <a:lnTo>
                  <a:pt x="8561284" y="825500"/>
                </a:lnTo>
                <a:lnTo>
                  <a:pt x="8513181" y="812800"/>
                </a:lnTo>
                <a:lnTo>
                  <a:pt x="8332167" y="812800"/>
                </a:lnTo>
                <a:lnTo>
                  <a:pt x="8326925" y="762000"/>
                </a:lnTo>
                <a:lnTo>
                  <a:pt x="8317663" y="723900"/>
                </a:lnTo>
                <a:lnTo>
                  <a:pt x="8304557" y="685800"/>
                </a:lnTo>
                <a:lnTo>
                  <a:pt x="8287785" y="635000"/>
                </a:lnTo>
                <a:lnTo>
                  <a:pt x="8267522" y="596900"/>
                </a:lnTo>
                <a:lnTo>
                  <a:pt x="8243946" y="558800"/>
                </a:lnTo>
                <a:lnTo>
                  <a:pt x="8217234" y="520700"/>
                </a:lnTo>
                <a:lnTo>
                  <a:pt x="8202398" y="508000"/>
                </a:lnTo>
                <a:lnTo>
                  <a:pt x="7333664" y="508000"/>
                </a:lnTo>
                <a:lnTo>
                  <a:pt x="7297473" y="469900"/>
                </a:lnTo>
                <a:lnTo>
                  <a:pt x="7259256" y="444500"/>
                </a:lnTo>
                <a:lnTo>
                  <a:pt x="7219116" y="406400"/>
                </a:lnTo>
                <a:lnTo>
                  <a:pt x="7198134" y="393700"/>
                </a:lnTo>
                <a:lnTo>
                  <a:pt x="6278671" y="393700"/>
                </a:lnTo>
                <a:lnTo>
                  <a:pt x="6245346" y="355600"/>
                </a:lnTo>
                <a:lnTo>
                  <a:pt x="6228006" y="342900"/>
                </a:lnTo>
                <a:lnTo>
                  <a:pt x="4468480" y="342900"/>
                </a:lnTo>
                <a:lnTo>
                  <a:pt x="4425260" y="317500"/>
                </a:lnTo>
                <a:lnTo>
                  <a:pt x="4379926" y="304800"/>
                </a:lnTo>
                <a:lnTo>
                  <a:pt x="4283712" y="279400"/>
                </a:lnTo>
                <a:lnTo>
                  <a:pt x="4233230" y="266700"/>
                </a:lnTo>
                <a:close/>
              </a:path>
              <a:path w="12192000" h="2882900">
                <a:moveTo>
                  <a:pt x="9280085" y="838200"/>
                </a:moveTo>
                <a:lnTo>
                  <a:pt x="9228765" y="850900"/>
                </a:lnTo>
                <a:lnTo>
                  <a:pt x="9329810" y="850900"/>
                </a:lnTo>
                <a:lnTo>
                  <a:pt x="9280085" y="838200"/>
                </a:lnTo>
                <a:close/>
              </a:path>
              <a:path w="12192000" h="2882900">
                <a:moveTo>
                  <a:pt x="7864869" y="317500"/>
                </a:moveTo>
                <a:lnTo>
                  <a:pt x="7665118" y="317500"/>
                </a:lnTo>
                <a:lnTo>
                  <a:pt x="7569262" y="342900"/>
                </a:lnTo>
                <a:lnTo>
                  <a:pt x="7524084" y="368300"/>
                </a:lnTo>
                <a:lnTo>
                  <a:pt x="7481005" y="381000"/>
                </a:lnTo>
                <a:lnTo>
                  <a:pt x="7440224" y="406400"/>
                </a:lnTo>
                <a:lnTo>
                  <a:pt x="7401941" y="431800"/>
                </a:lnTo>
                <a:lnTo>
                  <a:pt x="7366354" y="469900"/>
                </a:lnTo>
                <a:lnTo>
                  <a:pt x="7333664" y="508000"/>
                </a:lnTo>
                <a:lnTo>
                  <a:pt x="8202398" y="508000"/>
                </a:lnTo>
                <a:lnTo>
                  <a:pt x="8187563" y="495300"/>
                </a:lnTo>
                <a:lnTo>
                  <a:pt x="8155108" y="457200"/>
                </a:lnTo>
                <a:lnTo>
                  <a:pt x="8120048" y="431800"/>
                </a:lnTo>
                <a:lnTo>
                  <a:pt x="8082559" y="406400"/>
                </a:lnTo>
                <a:lnTo>
                  <a:pt x="8042818" y="381000"/>
                </a:lnTo>
                <a:lnTo>
                  <a:pt x="8001002" y="355600"/>
                </a:lnTo>
                <a:lnTo>
                  <a:pt x="7957287" y="342900"/>
                </a:lnTo>
                <a:lnTo>
                  <a:pt x="7864869" y="317500"/>
                </a:lnTo>
                <a:close/>
              </a:path>
              <a:path w="12192000" h="2882900">
                <a:moveTo>
                  <a:pt x="576118" y="431800"/>
                </a:moveTo>
                <a:lnTo>
                  <a:pt x="374353" y="431800"/>
                </a:lnTo>
                <a:lnTo>
                  <a:pt x="325294" y="444500"/>
                </a:lnTo>
                <a:lnTo>
                  <a:pt x="626362" y="444500"/>
                </a:lnTo>
                <a:lnTo>
                  <a:pt x="576118" y="431800"/>
                </a:lnTo>
                <a:close/>
              </a:path>
              <a:path w="12192000" h="2882900">
                <a:moveTo>
                  <a:pt x="6840973" y="266700"/>
                </a:moveTo>
                <a:lnTo>
                  <a:pt x="6635035" y="266700"/>
                </a:lnTo>
                <a:lnTo>
                  <a:pt x="6586626" y="279400"/>
                </a:lnTo>
                <a:lnTo>
                  <a:pt x="6539157" y="279400"/>
                </a:lnTo>
                <a:lnTo>
                  <a:pt x="6492709" y="292100"/>
                </a:lnTo>
                <a:lnTo>
                  <a:pt x="6447365" y="317500"/>
                </a:lnTo>
                <a:lnTo>
                  <a:pt x="6360317" y="342900"/>
                </a:lnTo>
                <a:lnTo>
                  <a:pt x="6318778" y="368300"/>
                </a:lnTo>
                <a:lnTo>
                  <a:pt x="6278671" y="393700"/>
                </a:lnTo>
                <a:lnTo>
                  <a:pt x="7198134" y="393700"/>
                </a:lnTo>
                <a:lnTo>
                  <a:pt x="7177153" y="381000"/>
                </a:lnTo>
                <a:lnTo>
                  <a:pt x="7133471" y="355600"/>
                </a:lnTo>
                <a:lnTo>
                  <a:pt x="7088170" y="342900"/>
                </a:lnTo>
                <a:lnTo>
                  <a:pt x="7041354" y="317500"/>
                </a:lnTo>
                <a:lnTo>
                  <a:pt x="6892832" y="279400"/>
                </a:lnTo>
                <a:lnTo>
                  <a:pt x="6840973" y="266700"/>
                </a:lnTo>
                <a:close/>
              </a:path>
              <a:path w="12192000" h="2882900">
                <a:moveTo>
                  <a:pt x="5556458" y="12700"/>
                </a:moveTo>
                <a:lnTo>
                  <a:pt x="5148058" y="12700"/>
                </a:lnTo>
                <a:lnTo>
                  <a:pt x="5050662" y="38100"/>
                </a:lnTo>
                <a:lnTo>
                  <a:pt x="4864937" y="88900"/>
                </a:lnTo>
                <a:lnTo>
                  <a:pt x="4820629" y="114300"/>
                </a:lnTo>
                <a:lnTo>
                  <a:pt x="4777251" y="127000"/>
                </a:lnTo>
                <a:lnTo>
                  <a:pt x="4734841" y="152400"/>
                </a:lnTo>
                <a:lnTo>
                  <a:pt x="4693441" y="177800"/>
                </a:lnTo>
                <a:lnTo>
                  <a:pt x="4653090" y="203200"/>
                </a:lnTo>
                <a:lnTo>
                  <a:pt x="4613829" y="228600"/>
                </a:lnTo>
                <a:lnTo>
                  <a:pt x="4575698" y="254000"/>
                </a:lnTo>
                <a:lnTo>
                  <a:pt x="4538735" y="279400"/>
                </a:lnTo>
                <a:lnTo>
                  <a:pt x="4502983" y="317500"/>
                </a:lnTo>
                <a:lnTo>
                  <a:pt x="4468480" y="342900"/>
                </a:lnTo>
                <a:lnTo>
                  <a:pt x="6228006" y="342900"/>
                </a:lnTo>
                <a:lnTo>
                  <a:pt x="6210665" y="330200"/>
                </a:lnTo>
                <a:lnTo>
                  <a:pt x="6174669" y="292100"/>
                </a:lnTo>
                <a:lnTo>
                  <a:pt x="6137401" y="266700"/>
                </a:lnTo>
                <a:lnTo>
                  <a:pt x="6098904" y="241300"/>
                </a:lnTo>
                <a:lnTo>
                  <a:pt x="6059219" y="203200"/>
                </a:lnTo>
                <a:lnTo>
                  <a:pt x="6018389" y="177800"/>
                </a:lnTo>
                <a:lnTo>
                  <a:pt x="5976457" y="152400"/>
                </a:lnTo>
                <a:lnTo>
                  <a:pt x="5933465" y="139700"/>
                </a:lnTo>
                <a:lnTo>
                  <a:pt x="5889456" y="114300"/>
                </a:lnTo>
                <a:lnTo>
                  <a:pt x="5844471" y="88900"/>
                </a:lnTo>
                <a:lnTo>
                  <a:pt x="5655628" y="38100"/>
                </a:lnTo>
                <a:lnTo>
                  <a:pt x="5556458" y="12700"/>
                </a:lnTo>
                <a:close/>
              </a:path>
              <a:path w="12192000" h="2882900">
                <a:moveTo>
                  <a:pt x="5454575" y="0"/>
                </a:moveTo>
                <a:lnTo>
                  <a:pt x="5248050" y="0"/>
                </a:lnTo>
                <a:lnTo>
                  <a:pt x="5197749" y="12700"/>
                </a:lnTo>
                <a:lnTo>
                  <a:pt x="5505834" y="12700"/>
                </a:lnTo>
                <a:lnTo>
                  <a:pt x="54545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90036" y="5405504"/>
            <a:ext cx="2453491" cy="122183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56993" y="5968964"/>
            <a:ext cx="1475799" cy="5722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70043" y="5672809"/>
            <a:ext cx="1470888" cy="90606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3B3838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12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906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3B3838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3B3838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4932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3B3838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3B3838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201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5029200" cy="6858000"/>
          </a:xfrm>
          <a:custGeom>
            <a:avLst/>
            <a:gdLst/>
            <a:ahLst/>
            <a:cxnLst/>
            <a:rect l="l" t="t" r="r" b="b"/>
            <a:pathLst>
              <a:path w="5029200" h="6858000">
                <a:moveTo>
                  <a:pt x="0" y="6858000"/>
                </a:moveTo>
                <a:lnTo>
                  <a:pt x="0" y="0"/>
                </a:lnTo>
                <a:lnTo>
                  <a:pt x="5029200" y="0"/>
                </a:lnTo>
                <a:lnTo>
                  <a:pt x="5029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7A0D8"/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48659" y="237384"/>
            <a:ext cx="6432330" cy="638323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3B3838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961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7652B-078A-40DE-A39E-BA414168F92F}" type="datetimeFigureOut">
              <a:rPr lang="tr-TR" smtClean="0"/>
              <a:t>11.03.2025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F1E3-4757-4993-9DA6-E733E8AD9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8245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30695"/>
          </a:xfrm>
          <a:custGeom>
            <a:avLst/>
            <a:gdLst/>
            <a:ahLst/>
            <a:cxnLst/>
            <a:rect l="l" t="t" r="r" b="b"/>
            <a:pathLst>
              <a:path w="12192000" h="6830695">
                <a:moveTo>
                  <a:pt x="12192000" y="0"/>
                </a:moveTo>
                <a:lnTo>
                  <a:pt x="0" y="0"/>
                </a:lnTo>
                <a:lnTo>
                  <a:pt x="0" y="6830355"/>
                </a:lnTo>
                <a:lnTo>
                  <a:pt x="12192000" y="6830355"/>
                </a:lnTo>
                <a:lnTo>
                  <a:pt x="12192000" y="0"/>
                </a:lnTo>
                <a:close/>
              </a:path>
            </a:pathLst>
          </a:custGeom>
          <a:solidFill>
            <a:srgbClr val="47A0D8"/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0" y="3975100"/>
            <a:ext cx="12192000" cy="2882900"/>
          </a:xfrm>
          <a:custGeom>
            <a:avLst/>
            <a:gdLst/>
            <a:ahLst/>
            <a:cxnLst/>
            <a:rect l="l" t="t" r="r" b="b"/>
            <a:pathLst>
              <a:path w="12192000" h="2882900">
                <a:moveTo>
                  <a:pt x="675998" y="444500"/>
                </a:moveTo>
                <a:lnTo>
                  <a:pt x="276793" y="444500"/>
                </a:lnTo>
                <a:lnTo>
                  <a:pt x="181643" y="469900"/>
                </a:lnTo>
                <a:lnTo>
                  <a:pt x="0" y="520700"/>
                </a:lnTo>
                <a:lnTo>
                  <a:pt x="0" y="2882900"/>
                </a:lnTo>
                <a:lnTo>
                  <a:pt x="12192002" y="2882900"/>
                </a:lnTo>
                <a:lnTo>
                  <a:pt x="12192002" y="1714500"/>
                </a:lnTo>
                <a:lnTo>
                  <a:pt x="10339294" y="1714500"/>
                </a:lnTo>
                <a:lnTo>
                  <a:pt x="10317815" y="1676400"/>
                </a:lnTo>
                <a:lnTo>
                  <a:pt x="10292633" y="1638300"/>
                </a:lnTo>
                <a:lnTo>
                  <a:pt x="10263960" y="1600200"/>
                </a:lnTo>
                <a:lnTo>
                  <a:pt x="10232011" y="1562100"/>
                </a:lnTo>
                <a:lnTo>
                  <a:pt x="10196998" y="1536700"/>
                </a:lnTo>
                <a:lnTo>
                  <a:pt x="10159136" y="1498600"/>
                </a:lnTo>
                <a:lnTo>
                  <a:pt x="10118638" y="1473200"/>
                </a:lnTo>
                <a:lnTo>
                  <a:pt x="10075718" y="1460500"/>
                </a:lnTo>
                <a:lnTo>
                  <a:pt x="10030589" y="1435100"/>
                </a:lnTo>
                <a:lnTo>
                  <a:pt x="9934560" y="1409700"/>
                </a:lnTo>
                <a:lnTo>
                  <a:pt x="9884087" y="1397000"/>
                </a:lnTo>
                <a:lnTo>
                  <a:pt x="9791119" y="1397000"/>
                </a:lnTo>
                <a:lnTo>
                  <a:pt x="9793385" y="1384300"/>
                </a:lnTo>
                <a:lnTo>
                  <a:pt x="9795042" y="1371600"/>
                </a:lnTo>
                <a:lnTo>
                  <a:pt x="9796058" y="1346200"/>
                </a:lnTo>
                <a:lnTo>
                  <a:pt x="9796403" y="1333500"/>
                </a:lnTo>
                <a:lnTo>
                  <a:pt x="9794040" y="1282700"/>
                </a:lnTo>
                <a:lnTo>
                  <a:pt x="9787093" y="1244600"/>
                </a:lnTo>
                <a:lnTo>
                  <a:pt x="9775780" y="1193800"/>
                </a:lnTo>
                <a:lnTo>
                  <a:pt x="9760317" y="1155700"/>
                </a:lnTo>
                <a:lnTo>
                  <a:pt x="9740920" y="1117600"/>
                </a:lnTo>
                <a:lnTo>
                  <a:pt x="9723585" y="1079500"/>
                </a:lnTo>
                <a:lnTo>
                  <a:pt x="2201957" y="1079500"/>
                </a:lnTo>
                <a:lnTo>
                  <a:pt x="2182527" y="1066800"/>
                </a:lnTo>
                <a:lnTo>
                  <a:pt x="1581258" y="1066800"/>
                </a:lnTo>
                <a:lnTo>
                  <a:pt x="1558172" y="1028700"/>
                </a:lnTo>
                <a:lnTo>
                  <a:pt x="1533521" y="990600"/>
                </a:lnTo>
                <a:lnTo>
                  <a:pt x="1507344" y="952500"/>
                </a:lnTo>
                <a:lnTo>
                  <a:pt x="1479683" y="914400"/>
                </a:lnTo>
                <a:lnTo>
                  <a:pt x="1450576" y="876300"/>
                </a:lnTo>
                <a:lnTo>
                  <a:pt x="1420064" y="850900"/>
                </a:lnTo>
                <a:lnTo>
                  <a:pt x="1388186" y="812800"/>
                </a:lnTo>
                <a:lnTo>
                  <a:pt x="1354983" y="774700"/>
                </a:lnTo>
                <a:lnTo>
                  <a:pt x="1320494" y="749300"/>
                </a:lnTo>
                <a:lnTo>
                  <a:pt x="1284759" y="723900"/>
                </a:lnTo>
                <a:lnTo>
                  <a:pt x="1247819" y="685800"/>
                </a:lnTo>
                <a:lnTo>
                  <a:pt x="1209712" y="660400"/>
                </a:lnTo>
                <a:lnTo>
                  <a:pt x="1170479" y="635000"/>
                </a:lnTo>
                <a:lnTo>
                  <a:pt x="1130160" y="609600"/>
                </a:lnTo>
                <a:lnTo>
                  <a:pt x="1088794" y="584200"/>
                </a:lnTo>
                <a:lnTo>
                  <a:pt x="1046422" y="571500"/>
                </a:lnTo>
                <a:lnTo>
                  <a:pt x="1003084" y="546100"/>
                </a:lnTo>
                <a:lnTo>
                  <a:pt x="958818" y="520700"/>
                </a:lnTo>
                <a:lnTo>
                  <a:pt x="773287" y="469900"/>
                </a:lnTo>
                <a:lnTo>
                  <a:pt x="675998" y="444500"/>
                </a:lnTo>
                <a:close/>
              </a:path>
              <a:path w="12192000" h="2882900">
                <a:moveTo>
                  <a:pt x="10959262" y="1524000"/>
                </a:moveTo>
                <a:lnTo>
                  <a:pt x="10803544" y="1524000"/>
                </a:lnTo>
                <a:lnTo>
                  <a:pt x="10750391" y="1536700"/>
                </a:lnTo>
                <a:lnTo>
                  <a:pt x="10698393" y="1536700"/>
                </a:lnTo>
                <a:lnTo>
                  <a:pt x="10598371" y="1562100"/>
                </a:lnTo>
                <a:lnTo>
                  <a:pt x="10550603" y="1587500"/>
                </a:lnTo>
                <a:lnTo>
                  <a:pt x="10504501" y="1600200"/>
                </a:lnTo>
                <a:lnTo>
                  <a:pt x="10460191" y="1625600"/>
                </a:lnTo>
                <a:lnTo>
                  <a:pt x="10417801" y="1651000"/>
                </a:lnTo>
                <a:lnTo>
                  <a:pt x="10377460" y="1689100"/>
                </a:lnTo>
                <a:lnTo>
                  <a:pt x="10339294" y="1714500"/>
                </a:lnTo>
                <a:lnTo>
                  <a:pt x="12192002" y="1714500"/>
                </a:lnTo>
                <a:lnTo>
                  <a:pt x="12192002" y="1600200"/>
                </a:lnTo>
                <a:lnTo>
                  <a:pt x="11193396" y="1600200"/>
                </a:lnTo>
                <a:lnTo>
                  <a:pt x="11149249" y="1574800"/>
                </a:lnTo>
                <a:lnTo>
                  <a:pt x="11056722" y="1549400"/>
                </a:lnTo>
                <a:lnTo>
                  <a:pt x="10959262" y="1524000"/>
                </a:lnTo>
                <a:close/>
              </a:path>
              <a:path w="12192000" h="2882900">
                <a:moveTo>
                  <a:pt x="12048517" y="965200"/>
                </a:moveTo>
                <a:lnTo>
                  <a:pt x="11848208" y="965200"/>
                </a:lnTo>
                <a:lnTo>
                  <a:pt x="11752574" y="990600"/>
                </a:lnTo>
                <a:lnTo>
                  <a:pt x="11661644" y="1016000"/>
                </a:lnTo>
                <a:lnTo>
                  <a:pt x="11618197" y="1041400"/>
                </a:lnTo>
                <a:lnTo>
                  <a:pt x="11576230" y="1054100"/>
                </a:lnTo>
                <a:lnTo>
                  <a:pt x="11535845" y="1079500"/>
                </a:lnTo>
                <a:lnTo>
                  <a:pt x="11497144" y="1104900"/>
                </a:lnTo>
                <a:lnTo>
                  <a:pt x="11460228" y="1130300"/>
                </a:lnTo>
                <a:lnTo>
                  <a:pt x="11425198" y="1168400"/>
                </a:lnTo>
                <a:lnTo>
                  <a:pt x="11392156" y="1193800"/>
                </a:lnTo>
                <a:lnTo>
                  <a:pt x="11361203" y="1231900"/>
                </a:lnTo>
                <a:lnTo>
                  <a:pt x="11332442" y="1257300"/>
                </a:lnTo>
                <a:lnTo>
                  <a:pt x="11305972" y="1295400"/>
                </a:lnTo>
                <a:lnTo>
                  <a:pt x="11281897" y="1333500"/>
                </a:lnTo>
                <a:lnTo>
                  <a:pt x="11260316" y="1384300"/>
                </a:lnTo>
                <a:lnTo>
                  <a:pt x="11241333" y="1422400"/>
                </a:lnTo>
                <a:lnTo>
                  <a:pt x="11225047" y="1460500"/>
                </a:lnTo>
                <a:lnTo>
                  <a:pt x="11211562" y="1511300"/>
                </a:lnTo>
                <a:lnTo>
                  <a:pt x="11200977" y="1549400"/>
                </a:lnTo>
                <a:lnTo>
                  <a:pt x="11193396" y="1600200"/>
                </a:lnTo>
                <a:lnTo>
                  <a:pt x="12192002" y="1600200"/>
                </a:lnTo>
                <a:lnTo>
                  <a:pt x="12192002" y="1003300"/>
                </a:lnTo>
                <a:lnTo>
                  <a:pt x="12048517" y="965200"/>
                </a:lnTo>
                <a:close/>
              </a:path>
              <a:path w="12192000" h="2882900">
                <a:moveTo>
                  <a:pt x="3163393" y="698500"/>
                </a:moveTo>
                <a:lnTo>
                  <a:pt x="2852285" y="698500"/>
                </a:lnTo>
                <a:lnTo>
                  <a:pt x="2754196" y="723900"/>
                </a:lnTo>
                <a:lnTo>
                  <a:pt x="2614297" y="762000"/>
                </a:lnTo>
                <a:lnTo>
                  <a:pt x="2569849" y="787400"/>
                </a:lnTo>
                <a:lnTo>
                  <a:pt x="2526602" y="812800"/>
                </a:lnTo>
                <a:lnTo>
                  <a:pt x="2484618" y="838200"/>
                </a:lnTo>
                <a:lnTo>
                  <a:pt x="2443963" y="850900"/>
                </a:lnTo>
                <a:lnTo>
                  <a:pt x="2404700" y="889000"/>
                </a:lnTo>
                <a:lnTo>
                  <a:pt x="2366894" y="914400"/>
                </a:lnTo>
                <a:lnTo>
                  <a:pt x="2330608" y="939800"/>
                </a:lnTo>
                <a:lnTo>
                  <a:pt x="2295908" y="977900"/>
                </a:lnTo>
                <a:lnTo>
                  <a:pt x="2262856" y="1003300"/>
                </a:lnTo>
                <a:lnTo>
                  <a:pt x="2231518" y="1041400"/>
                </a:lnTo>
                <a:lnTo>
                  <a:pt x="2201957" y="1079500"/>
                </a:lnTo>
                <a:lnTo>
                  <a:pt x="9723585" y="1079500"/>
                </a:lnTo>
                <a:lnTo>
                  <a:pt x="9717806" y="1066800"/>
                </a:lnTo>
                <a:lnTo>
                  <a:pt x="9704498" y="1054100"/>
                </a:lnTo>
                <a:lnTo>
                  <a:pt x="8860055" y="1054100"/>
                </a:lnTo>
                <a:lnTo>
                  <a:pt x="8833211" y="1016000"/>
                </a:lnTo>
                <a:lnTo>
                  <a:pt x="8802909" y="977900"/>
                </a:lnTo>
                <a:lnTo>
                  <a:pt x="8769377" y="939800"/>
                </a:lnTo>
                <a:lnTo>
                  <a:pt x="8732845" y="914400"/>
                </a:lnTo>
                <a:lnTo>
                  <a:pt x="8713192" y="901700"/>
                </a:lnTo>
                <a:lnTo>
                  <a:pt x="3622475" y="901700"/>
                </a:lnTo>
                <a:lnTo>
                  <a:pt x="3582525" y="863600"/>
                </a:lnTo>
                <a:lnTo>
                  <a:pt x="3541063" y="838200"/>
                </a:lnTo>
                <a:lnTo>
                  <a:pt x="3498158" y="812800"/>
                </a:lnTo>
                <a:lnTo>
                  <a:pt x="3453882" y="787400"/>
                </a:lnTo>
                <a:lnTo>
                  <a:pt x="3408306" y="774700"/>
                </a:lnTo>
                <a:lnTo>
                  <a:pt x="3361499" y="749300"/>
                </a:lnTo>
                <a:lnTo>
                  <a:pt x="3214410" y="711200"/>
                </a:lnTo>
                <a:lnTo>
                  <a:pt x="3163393" y="698500"/>
                </a:lnTo>
                <a:close/>
              </a:path>
              <a:path w="12192000" h="2882900">
                <a:moveTo>
                  <a:pt x="1936864" y="977900"/>
                </a:moveTo>
                <a:lnTo>
                  <a:pt x="1830477" y="977900"/>
                </a:lnTo>
                <a:lnTo>
                  <a:pt x="1723473" y="1003300"/>
                </a:lnTo>
                <a:lnTo>
                  <a:pt x="1673328" y="1016000"/>
                </a:lnTo>
                <a:lnTo>
                  <a:pt x="1625823" y="1041400"/>
                </a:lnTo>
                <a:lnTo>
                  <a:pt x="1581258" y="1066800"/>
                </a:lnTo>
                <a:lnTo>
                  <a:pt x="2182527" y="1066800"/>
                </a:lnTo>
                <a:lnTo>
                  <a:pt x="2121821" y="1028700"/>
                </a:lnTo>
                <a:lnTo>
                  <a:pt x="2078346" y="1016000"/>
                </a:lnTo>
                <a:lnTo>
                  <a:pt x="2032885" y="1003300"/>
                </a:lnTo>
                <a:lnTo>
                  <a:pt x="1936864" y="977900"/>
                </a:lnTo>
                <a:close/>
              </a:path>
              <a:path w="12192000" h="2882900">
                <a:moveTo>
                  <a:pt x="9378197" y="850900"/>
                </a:moveTo>
                <a:lnTo>
                  <a:pt x="9178884" y="850900"/>
                </a:lnTo>
                <a:lnTo>
                  <a:pt x="9130679" y="863600"/>
                </a:lnTo>
                <a:lnTo>
                  <a:pt x="9084387" y="876300"/>
                </a:lnTo>
                <a:lnTo>
                  <a:pt x="9040243" y="901700"/>
                </a:lnTo>
                <a:lnTo>
                  <a:pt x="8998486" y="927100"/>
                </a:lnTo>
                <a:lnTo>
                  <a:pt x="8959352" y="952500"/>
                </a:lnTo>
                <a:lnTo>
                  <a:pt x="8923077" y="977900"/>
                </a:lnTo>
                <a:lnTo>
                  <a:pt x="8889899" y="1016000"/>
                </a:lnTo>
                <a:lnTo>
                  <a:pt x="8860055" y="1054100"/>
                </a:lnTo>
                <a:lnTo>
                  <a:pt x="9704498" y="1054100"/>
                </a:lnTo>
                <a:lnTo>
                  <a:pt x="9691191" y="1041400"/>
                </a:lnTo>
                <a:lnTo>
                  <a:pt x="9661291" y="1003300"/>
                </a:lnTo>
                <a:lnTo>
                  <a:pt x="9628323" y="965200"/>
                </a:lnTo>
                <a:lnTo>
                  <a:pt x="9592503" y="939800"/>
                </a:lnTo>
                <a:lnTo>
                  <a:pt x="9554047" y="914400"/>
                </a:lnTo>
                <a:lnTo>
                  <a:pt x="9513172" y="889000"/>
                </a:lnTo>
                <a:lnTo>
                  <a:pt x="9470095" y="876300"/>
                </a:lnTo>
                <a:lnTo>
                  <a:pt x="9425031" y="863600"/>
                </a:lnTo>
                <a:lnTo>
                  <a:pt x="9378197" y="850900"/>
                </a:lnTo>
                <a:close/>
              </a:path>
              <a:path w="12192000" h="2882900">
                <a:moveTo>
                  <a:pt x="4233230" y="266700"/>
                </a:moveTo>
                <a:lnTo>
                  <a:pt x="4132549" y="266700"/>
                </a:lnTo>
                <a:lnTo>
                  <a:pt x="4084822" y="279400"/>
                </a:lnTo>
                <a:lnTo>
                  <a:pt x="3993514" y="304800"/>
                </a:lnTo>
                <a:lnTo>
                  <a:pt x="3950272" y="317500"/>
                </a:lnTo>
                <a:lnTo>
                  <a:pt x="3908864" y="342900"/>
                </a:lnTo>
                <a:lnTo>
                  <a:pt x="3869461" y="355600"/>
                </a:lnTo>
                <a:lnTo>
                  <a:pt x="3832234" y="381000"/>
                </a:lnTo>
                <a:lnTo>
                  <a:pt x="3797351" y="419100"/>
                </a:lnTo>
                <a:lnTo>
                  <a:pt x="3764983" y="444500"/>
                </a:lnTo>
                <a:lnTo>
                  <a:pt x="3735301" y="482600"/>
                </a:lnTo>
                <a:lnTo>
                  <a:pt x="3708474" y="508000"/>
                </a:lnTo>
                <a:lnTo>
                  <a:pt x="3684671" y="546100"/>
                </a:lnTo>
                <a:lnTo>
                  <a:pt x="3664065" y="584200"/>
                </a:lnTo>
                <a:lnTo>
                  <a:pt x="3646823" y="635000"/>
                </a:lnTo>
                <a:lnTo>
                  <a:pt x="3633117" y="673100"/>
                </a:lnTo>
                <a:lnTo>
                  <a:pt x="3623116" y="711200"/>
                </a:lnTo>
                <a:lnTo>
                  <a:pt x="3616991" y="762000"/>
                </a:lnTo>
                <a:lnTo>
                  <a:pt x="3614912" y="812800"/>
                </a:lnTo>
                <a:lnTo>
                  <a:pt x="3615404" y="825500"/>
                </a:lnTo>
                <a:lnTo>
                  <a:pt x="3616854" y="850900"/>
                </a:lnTo>
                <a:lnTo>
                  <a:pt x="3619224" y="876300"/>
                </a:lnTo>
                <a:lnTo>
                  <a:pt x="3622475" y="901700"/>
                </a:lnTo>
                <a:lnTo>
                  <a:pt x="8713192" y="901700"/>
                </a:lnTo>
                <a:lnTo>
                  <a:pt x="8651692" y="863600"/>
                </a:lnTo>
                <a:lnTo>
                  <a:pt x="8607531" y="838200"/>
                </a:lnTo>
                <a:lnTo>
                  <a:pt x="8561284" y="825500"/>
                </a:lnTo>
                <a:lnTo>
                  <a:pt x="8513181" y="812800"/>
                </a:lnTo>
                <a:lnTo>
                  <a:pt x="8332167" y="812800"/>
                </a:lnTo>
                <a:lnTo>
                  <a:pt x="8326925" y="762000"/>
                </a:lnTo>
                <a:lnTo>
                  <a:pt x="8317663" y="723900"/>
                </a:lnTo>
                <a:lnTo>
                  <a:pt x="8304557" y="685800"/>
                </a:lnTo>
                <a:lnTo>
                  <a:pt x="8287785" y="635000"/>
                </a:lnTo>
                <a:lnTo>
                  <a:pt x="8267522" y="596900"/>
                </a:lnTo>
                <a:lnTo>
                  <a:pt x="8243946" y="558800"/>
                </a:lnTo>
                <a:lnTo>
                  <a:pt x="8217234" y="520700"/>
                </a:lnTo>
                <a:lnTo>
                  <a:pt x="8202398" y="508000"/>
                </a:lnTo>
                <a:lnTo>
                  <a:pt x="7333664" y="508000"/>
                </a:lnTo>
                <a:lnTo>
                  <a:pt x="7297473" y="469900"/>
                </a:lnTo>
                <a:lnTo>
                  <a:pt x="7259256" y="444500"/>
                </a:lnTo>
                <a:lnTo>
                  <a:pt x="7219116" y="406400"/>
                </a:lnTo>
                <a:lnTo>
                  <a:pt x="7198134" y="393700"/>
                </a:lnTo>
                <a:lnTo>
                  <a:pt x="6278671" y="393700"/>
                </a:lnTo>
                <a:lnTo>
                  <a:pt x="6245346" y="355600"/>
                </a:lnTo>
                <a:lnTo>
                  <a:pt x="6228006" y="342900"/>
                </a:lnTo>
                <a:lnTo>
                  <a:pt x="4468480" y="342900"/>
                </a:lnTo>
                <a:lnTo>
                  <a:pt x="4425260" y="317500"/>
                </a:lnTo>
                <a:lnTo>
                  <a:pt x="4379926" y="304800"/>
                </a:lnTo>
                <a:lnTo>
                  <a:pt x="4283712" y="279400"/>
                </a:lnTo>
                <a:lnTo>
                  <a:pt x="4233230" y="266700"/>
                </a:lnTo>
                <a:close/>
              </a:path>
              <a:path w="12192000" h="2882900">
                <a:moveTo>
                  <a:pt x="9280085" y="838200"/>
                </a:moveTo>
                <a:lnTo>
                  <a:pt x="9228765" y="850900"/>
                </a:lnTo>
                <a:lnTo>
                  <a:pt x="9329810" y="850900"/>
                </a:lnTo>
                <a:lnTo>
                  <a:pt x="9280085" y="838200"/>
                </a:lnTo>
                <a:close/>
              </a:path>
              <a:path w="12192000" h="2882900">
                <a:moveTo>
                  <a:pt x="7864869" y="317500"/>
                </a:moveTo>
                <a:lnTo>
                  <a:pt x="7665118" y="317500"/>
                </a:lnTo>
                <a:lnTo>
                  <a:pt x="7569262" y="342900"/>
                </a:lnTo>
                <a:lnTo>
                  <a:pt x="7524084" y="368300"/>
                </a:lnTo>
                <a:lnTo>
                  <a:pt x="7481005" y="381000"/>
                </a:lnTo>
                <a:lnTo>
                  <a:pt x="7440224" y="406400"/>
                </a:lnTo>
                <a:lnTo>
                  <a:pt x="7401941" y="431800"/>
                </a:lnTo>
                <a:lnTo>
                  <a:pt x="7366354" y="469900"/>
                </a:lnTo>
                <a:lnTo>
                  <a:pt x="7333664" y="508000"/>
                </a:lnTo>
                <a:lnTo>
                  <a:pt x="8202398" y="508000"/>
                </a:lnTo>
                <a:lnTo>
                  <a:pt x="8187563" y="495300"/>
                </a:lnTo>
                <a:lnTo>
                  <a:pt x="8155108" y="457200"/>
                </a:lnTo>
                <a:lnTo>
                  <a:pt x="8120048" y="431800"/>
                </a:lnTo>
                <a:lnTo>
                  <a:pt x="8082559" y="406400"/>
                </a:lnTo>
                <a:lnTo>
                  <a:pt x="8042818" y="381000"/>
                </a:lnTo>
                <a:lnTo>
                  <a:pt x="8001002" y="355600"/>
                </a:lnTo>
                <a:lnTo>
                  <a:pt x="7957287" y="342900"/>
                </a:lnTo>
                <a:lnTo>
                  <a:pt x="7864869" y="317500"/>
                </a:lnTo>
                <a:close/>
              </a:path>
              <a:path w="12192000" h="2882900">
                <a:moveTo>
                  <a:pt x="576118" y="431800"/>
                </a:moveTo>
                <a:lnTo>
                  <a:pt x="374353" y="431800"/>
                </a:lnTo>
                <a:lnTo>
                  <a:pt x="325294" y="444500"/>
                </a:lnTo>
                <a:lnTo>
                  <a:pt x="626362" y="444500"/>
                </a:lnTo>
                <a:lnTo>
                  <a:pt x="576118" y="431800"/>
                </a:lnTo>
                <a:close/>
              </a:path>
              <a:path w="12192000" h="2882900">
                <a:moveTo>
                  <a:pt x="6840973" y="266700"/>
                </a:moveTo>
                <a:lnTo>
                  <a:pt x="6635035" y="266700"/>
                </a:lnTo>
                <a:lnTo>
                  <a:pt x="6586626" y="279400"/>
                </a:lnTo>
                <a:lnTo>
                  <a:pt x="6539157" y="279400"/>
                </a:lnTo>
                <a:lnTo>
                  <a:pt x="6492709" y="292100"/>
                </a:lnTo>
                <a:lnTo>
                  <a:pt x="6447365" y="317500"/>
                </a:lnTo>
                <a:lnTo>
                  <a:pt x="6360317" y="342900"/>
                </a:lnTo>
                <a:lnTo>
                  <a:pt x="6318778" y="368300"/>
                </a:lnTo>
                <a:lnTo>
                  <a:pt x="6278671" y="393700"/>
                </a:lnTo>
                <a:lnTo>
                  <a:pt x="7198134" y="393700"/>
                </a:lnTo>
                <a:lnTo>
                  <a:pt x="7177153" y="381000"/>
                </a:lnTo>
                <a:lnTo>
                  <a:pt x="7133471" y="355600"/>
                </a:lnTo>
                <a:lnTo>
                  <a:pt x="7088170" y="342900"/>
                </a:lnTo>
                <a:lnTo>
                  <a:pt x="7041354" y="317500"/>
                </a:lnTo>
                <a:lnTo>
                  <a:pt x="6892832" y="279400"/>
                </a:lnTo>
                <a:lnTo>
                  <a:pt x="6840973" y="266700"/>
                </a:lnTo>
                <a:close/>
              </a:path>
              <a:path w="12192000" h="2882900">
                <a:moveTo>
                  <a:pt x="5556458" y="12700"/>
                </a:moveTo>
                <a:lnTo>
                  <a:pt x="5148058" y="12700"/>
                </a:lnTo>
                <a:lnTo>
                  <a:pt x="5050662" y="38100"/>
                </a:lnTo>
                <a:lnTo>
                  <a:pt x="4864937" y="88900"/>
                </a:lnTo>
                <a:lnTo>
                  <a:pt x="4820629" y="114300"/>
                </a:lnTo>
                <a:lnTo>
                  <a:pt x="4777251" y="127000"/>
                </a:lnTo>
                <a:lnTo>
                  <a:pt x="4734841" y="152400"/>
                </a:lnTo>
                <a:lnTo>
                  <a:pt x="4693441" y="177800"/>
                </a:lnTo>
                <a:lnTo>
                  <a:pt x="4653090" y="203200"/>
                </a:lnTo>
                <a:lnTo>
                  <a:pt x="4613829" y="228600"/>
                </a:lnTo>
                <a:lnTo>
                  <a:pt x="4575698" y="254000"/>
                </a:lnTo>
                <a:lnTo>
                  <a:pt x="4538735" y="279400"/>
                </a:lnTo>
                <a:lnTo>
                  <a:pt x="4502983" y="317500"/>
                </a:lnTo>
                <a:lnTo>
                  <a:pt x="4468480" y="342900"/>
                </a:lnTo>
                <a:lnTo>
                  <a:pt x="6228006" y="342900"/>
                </a:lnTo>
                <a:lnTo>
                  <a:pt x="6210665" y="330200"/>
                </a:lnTo>
                <a:lnTo>
                  <a:pt x="6174669" y="292100"/>
                </a:lnTo>
                <a:lnTo>
                  <a:pt x="6137401" y="266700"/>
                </a:lnTo>
                <a:lnTo>
                  <a:pt x="6098904" y="241300"/>
                </a:lnTo>
                <a:lnTo>
                  <a:pt x="6059219" y="203200"/>
                </a:lnTo>
                <a:lnTo>
                  <a:pt x="6018389" y="177800"/>
                </a:lnTo>
                <a:lnTo>
                  <a:pt x="5976457" y="152400"/>
                </a:lnTo>
                <a:lnTo>
                  <a:pt x="5933465" y="139700"/>
                </a:lnTo>
                <a:lnTo>
                  <a:pt x="5889456" y="114300"/>
                </a:lnTo>
                <a:lnTo>
                  <a:pt x="5844471" y="88900"/>
                </a:lnTo>
                <a:lnTo>
                  <a:pt x="5655628" y="38100"/>
                </a:lnTo>
                <a:lnTo>
                  <a:pt x="5556458" y="12700"/>
                </a:lnTo>
                <a:close/>
              </a:path>
              <a:path w="12192000" h="2882900">
                <a:moveTo>
                  <a:pt x="5454575" y="0"/>
                </a:moveTo>
                <a:lnTo>
                  <a:pt x="5248050" y="0"/>
                </a:lnTo>
                <a:lnTo>
                  <a:pt x="5197749" y="12700"/>
                </a:lnTo>
                <a:lnTo>
                  <a:pt x="5505834" y="12700"/>
                </a:lnTo>
                <a:lnTo>
                  <a:pt x="54545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90036" y="5405504"/>
            <a:ext cx="2453491" cy="122183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56993" y="5968964"/>
            <a:ext cx="1475799" cy="5722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70043" y="5672809"/>
            <a:ext cx="1470888" cy="90606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3B3838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997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080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7652B-078A-40DE-A39E-BA414168F92F}" type="datetimeFigureOut">
              <a:rPr lang="tr-TR" smtClean="0"/>
              <a:t>11.03.2025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F1E3-4757-4993-9DA6-E733E8AD9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6458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7652B-078A-40DE-A39E-BA414168F92F}" type="datetimeFigureOut">
              <a:rPr lang="tr-TR" smtClean="0"/>
              <a:t>11.03.2025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F1E3-4757-4993-9DA6-E733E8AD9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8133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7652B-078A-40DE-A39E-BA414168F92F}" type="datetimeFigureOut">
              <a:rPr lang="tr-TR" smtClean="0"/>
              <a:t>11.03.2025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F1E3-4757-4993-9DA6-E733E8AD9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5837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7652B-078A-40DE-A39E-BA414168F92F}" type="datetimeFigureOut">
              <a:rPr lang="tr-TR" smtClean="0"/>
              <a:t>11.03.2025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F1E3-4757-4993-9DA6-E733E8AD9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5441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7652B-078A-40DE-A39E-BA414168F92F}" type="datetimeFigureOut">
              <a:rPr lang="tr-TR" smtClean="0"/>
              <a:t>11.03.2025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F1E3-4757-4993-9DA6-E733E8AD9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9921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7652B-078A-40DE-A39E-BA414168F92F}" type="datetimeFigureOut">
              <a:rPr lang="tr-TR" smtClean="0"/>
              <a:t>11.03.2025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F1E3-4757-4993-9DA6-E733E8AD9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897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7652B-078A-40DE-A39E-BA414168F92F}" type="datetimeFigureOut">
              <a:rPr lang="tr-TR" smtClean="0"/>
              <a:t>11.03.2025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F1E3-4757-4993-9DA6-E733E8AD9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4390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7652B-078A-40DE-A39E-BA414168F92F}" type="datetimeFigureOut">
              <a:rPr lang="tr-TR" smtClean="0"/>
              <a:t>11.03.2025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EF1E3-4757-4993-9DA6-E733E8AD9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626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89299" y="169164"/>
            <a:ext cx="8855710" cy="1196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3B3838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16501" y="2474467"/>
            <a:ext cx="6528434" cy="4073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3B3838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kern="0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ker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30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89299" y="169164"/>
            <a:ext cx="8855710" cy="1196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3B3838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16501" y="2474467"/>
            <a:ext cx="6528434" cy="4073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3B3838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kern="0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ker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9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0" y="55178"/>
            <a:ext cx="12191365" cy="6803390"/>
          </a:xfrm>
          <a:custGeom>
            <a:avLst/>
            <a:gdLst/>
            <a:ahLst/>
            <a:cxnLst/>
            <a:rect l="l" t="t" r="r" b="b"/>
            <a:pathLst>
              <a:path w="12191365" h="6803390">
                <a:moveTo>
                  <a:pt x="12191269" y="0"/>
                </a:moveTo>
                <a:lnTo>
                  <a:pt x="0" y="0"/>
                </a:lnTo>
                <a:lnTo>
                  <a:pt x="0" y="6802821"/>
                </a:lnTo>
                <a:lnTo>
                  <a:pt x="12191269" y="6802821"/>
                </a:lnTo>
                <a:lnTo>
                  <a:pt x="12191269" y="0"/>
                </a:lnTo>
                <a:close/>
              </a:path>
            </a:pathLst>
          </a:custGeom>
          <a:solidFill>
            <a:srgbClr val="BFDAF2"/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7454"/>
            <a:ext cx="12192000" cy="2440940"/>
          </a:xfrm>
          <a:custGeom>
            <a:avLst/>
            <a:gdLst/>
            <a:ahLst/>
            <a:cxnLst/>
            <a:rect l="l" t="t" r="r" b="b"/>
            <a:pathLst>
              <a:path w="12192000" h="2440940">
                <a:moveTo>
                  <a:pt x="12191987" y="90919"/>
                </a:moveTo>
                <a:lnTo>
                  <a:pt x="12173674" y="90919"/>
                </a:lnTo>
                <a:lnTo>
                  <a:pt x="12173674" y="0"/>
                </a:lnTo>
                <a:lnTo>
                  <a:pt x="723" y="0"/>
                </a:lnTo>
                <a:lnTo>
                  <a:pt x="723" y="90919"/>
                </a:lnTo>
                <a:lnTo>
                  <a:pt x="0" y="90919"/>
                </a:lnTo>
                <a:lnTo>
                  <a:pt x="0" y="687819"/>
                </a:lnTo>
                <a:lnTo>
                  <a:pt x="723" y="688086"/>
                </a:lnTo>
                <a:lnTo>
                  <a:pt x="723" y="1346200"/>
                </a:lnTo>
                <a:lnTo>
                  <a:pt x="44869" y="1371600"/>
                </a:lnTo>
                <a:lnTo>
                  <a:pt x="182079" y="1409700"/>
                </a:lnTo>
                <a:lnTo>
                  <a:pt x="229260" y="1409700"/>
                </a:lnTo>
                <a:lnTo>
                  <a:pt x="325513" y="1435100"/>
                </a:lnTo>
                <a:lnTo>
                  <a:pt x="626110" y="1435100"/>
                </a:lnTo>
                <a:lnTo>
                  <a:pt x="724573" y="1409700"/>
                </a:lnTo>
                <a:lnTo>
                  <a:pt x="772795" y="1409700"/>
                </a:lnTo>
                <a:lnTo>
                  <a:pt x="820305" y="1397000"/>
                </a:lnTo>
                <a:lnTo>
                  <a:pt x="867029" y="1371600"/>
                </a:lnTo>
                <a:lnTo>
                  <a:pt x="958037" y="1346200"/>
                </a:lnTo>
                <a:lnTo>
                  <a:pt x="1002233" y="1320800"/>
                </a:lnTo>
                <a:lnTo>
                  <a:pt x="1045514" y="1308100"/>
                </a:lnTo>
                <a:lnTo>
                  <a:pt x="1087818" y="1282700"/>
                </a:lnTo>
                <a:lnTo>
                  <a:pt x="1129118" y="1257300"/>
                </a:lnTo>
                <a:lnTo>
                  <a:pt x="1169377" y="1231900"/>
                </a:lnTo>
                <a:lnTo>
                  <a:pt x="1208544" y="1206500"/>
                </a:lnTo>
                <a:lnTo>
                  <a:pt x="1246593" y="1181100"/>
                </a:lnTo>
                <a:lnTo>
                  <a:pt x="1283474" y="1155700"/>
                </a:lnTo>
                <a:lnTo>
                  <a:pt x="1319149" y="1117600"/>
                </a:lnTo>
                <a:lnTo>
                  <a:pt x="1353591" y="1092200"/>
                </a:lnTo>
                <a:lnTo>
                  <a:pt x="1386738" y="1054100"/>
                </a:lnTo>
                <a:lnTo>
                  <a:pt x="1407680" y="1037386"/>
                </a:lnTo>
                <a:lnTo>
                  <a:pt x="1416405" y="1081519"/>
                </a:lnTo>
                <a:lnTo>
                  <a:pt x="1430172" y="1119619"/>
                </a:lnTo>
                <a:lnTo>
                  <a:pt x="1447482" y="1157719"/>
                </a:lnTo>
                <a:lnTo>
                  <a:pt x="1468183" y="1208519"/>
                </a:lnTo>
                <a:lnTo>
                  <a:pt x="1492084" y="1246619"/>
                </a:lnTo>
                <a:lnTo>
                  <a:pt x="1519021" y="1284719"/>
                </a:lnTo>
                <a:lnTo>
                  <a:pt x="1548828" y="1310119"/>
                </a:lnTo>
                <a:lnTo>
                  <a:pt x="1581327" y="1348219"/>
                </a:lnTo>
                <a:lnTo>
                  <a:pt x="1616367" y="1373619"/>
                </a:lnTo>
                <a:lnTo>
                  <a:pt x="1653743" y="1399019"/>
                </a:lnTo>
                <a:lnTo>
                  <a:pt x="1693316" y="1424419"/>
                </a:lnTo>
                <a:lnTo>
                  <a:pt x="1734896" y="1449819"/>
                </a:lnTo>
                <a:lnTo>
                  <a:pt x="1778317" y="1462519"/>
                </a:lnTo>
                <a:lnTo>
                  <a:pt x="1870011" y="1487919"/>
                </a:lnTo>
                <a:lnTo>
                  <a:pt x="2068664" y="1487919"/>
                </a:lnTo>
                <a:lnTo>
                  <a:pt x="2164359" y="1462519"/>
                </a:lnTo>
                <a:lnTo>
                  <a:pt x="2209482" y="1437119"/>
                </a:lnTo>
                <a:lnTo>
                  <a:pt x="2252535" y="1411719"/>
                </a:lnTo>
                <a:lnTo>
                  <a:pt x="2293315" y="1386319"/>
                </a:lnTo>
                <a:lnTo>
                  <a:pt x="2331631" y="1360919"/>
                </a:lnTo>
                <a:lnTo>
                  <a:pt x="2367280" y="1335519"/>
                </a:lnTo>
                <a:lnTo>
                  <a:pt x="2400084" y="1297419"/>
                </a:lnTo>
                <a:lnTo>
                  <a:pt x="2429814" y="1259319"/>
                </a:lnTo>
                <a:lnTo>
                  <a:pt x="2456777" y="1297419"/>
                </a:lnTo>
                <a:lnTo>
                  <a:pt x="2486964" y="1335519"/>
                </a:lnTo>
                <a:lnTo>
                  <a:pt x="2520175" y="1373619"/>
                </a:lnTo>
                <a:lnTo>
                  <a:pt x="2556205" y="1399019"/>
                </a:lnTo>
                <a:lnTo>
                  <a:pt x="2594889" y="1424419"/>
                </a:lnTo>
                <a:lnTo>
                  <a:pt x="2636012" y="1449819"/>
                </a:lnTo>
                <a:lnTo>
                  <a:pt x="2679369" y="1475219"/>
                </a:lnTo>
                <a:lnTo>
                  <a:pt x="2724797" y="1500619"/>
                </a:lnTo>
                <a:lnTo>
                  <a:pt x="2821025" y="1526019"/>
                </a:lnTo>
                <a:lnTo>
                  <a:pt x="3011449" y="1526019"/>
                </a:lnTo>
                <a:lnTo>
                  <a:pt x="3016453" y="1576819"/>
                </a:lnTo>
                <a:lnTo>
                  <a:pt x="3025051" y="1614919"/>
                </a:lnTo>
                <a:lnTo>
                  <a:pt x="3037103" y="1665719"/>
                </a:lnTo>
                <a:lnTo>
                  <a:pt x="3052495" y="1703819"/>
                </a:lnTo>
                <a:lnTo>
                  <a:pt x="3071050" y="1741919"/>
                </a:lnTo>
                <a:lnTo>
                  <a:pt x="3092640" y="1792719"/>
                </a:lnTo>
                <a:lnTo>
                  <a:pt x="3117126" y="1830819"/>
                </a:lnTo>
                <a:lnTo>
                  <a:pt x="3144367" y="1856219"/>
                </a:lnTo>
                <a:lnTo>
                  <a:pt x="3174225" y="1894319"/>
                </a:lnTo>
                <a:lnTo>
                  <a:pt x="3206534" y="1932419"/>
                </a:lnTo>
                <a:lnTo>
                  <a:pt x="3241179" y="1957819"/>
                </a:lnTo>
                <a:lnTo>
                  <a:pt x="3278009" y="1983219"/>
                </a:lnTo>
                <a:lnTo>
                  <a:pt x="3316884" y="2008619"/>
                </a:lnTo>
                <a:lnTo>
                  <a:pt x="3357651" y="2034019"/>
                </a:lnTo>
                <a:lnTo>
                  <a:pt x="3400171" y="2046719"/>
                </a:lnTo>
                <a:lnTo>
                  <a:pt x="3444316" y="2059419"/>
                </a:lnTo>
                <a:lnTo>
                  <a:pt x="3536873" y="2084819"/>
                </a:lnTo>
                <a:lnTo>
                  <a:pt x="3585006" y="2084819"/>
                </a:lnTo>
                <a:lnTo>
                  <a:pt x="3634194" y="2097519"/>
                </a:lnTo>
                <a:lnTo>
                  <a:pt x="3685908" y="2084819"/>
                </a:lnTo>
                <a:lnTo>
                  <a:pt x="3736467" y="2084819"/>
                </a:lnTo>
                <a:lnTo>
                  <a:pt x="3833406" y="2059419"/>
                </a:lnTo>
                <a:lnTo>
                  <a:pt x="3879456" y="2046719"/>
                </a:lnTo>
                <a:lnTo>
                  <a:pt x="3923690" y="2021319"/>
                </a:lnTo>
                <a:lnTo>
                  <a:pt x="3965918" y="1995919"/>
                </a:lnTo>
                <a:lnTo>
                  <a:pt x="4005999" y="1970519"/>
                </a:lnTo>
                <a:lnTo>
                  <a:pt x="4043756" y="1945119"/>
                </a:lnTo>
                <a:lnTo>
                  <a:pt x="4079011" y="1907019"/>
                </a:lnTo>
                <a:lnTo>
                  <a:pt x="4111625" y="1881619"/>
                </a:lnTo>
                <a:lnTo>
                  <a:pt x="4146054" y="1907019"/>
                </a:lnTo>
                <a:lnTo>
                  <a:pt x="4182160" y="1945119"/>
                </a:lnTo>
                <a:lnTo>
                  <a:pt x="4219892" y="1970519"/>
                </a:lnTo>
                <a:lnTo>
                  <a:pt x="4259173" y="1995919"/>
                </a:lnTo>
                <a:lnTo>
                  <a:pt x="4299902" y="2021319"/>
                </a:lnTo>
                <a:lnTo>
                  <a:pt x="4342041" y="2046719"/>
                </a:lnTo>
                <a:lnTo>
                  <a:pt x="4385500" y="2059419"/>
                </a:lnTo>
                <a:lnTo>
                  <a:pt x="4430204" y="2084819"/>
                </a:lnTo>
                <a:lnTo>
                  <a:pt x="4476089" y="2097519"/>
                </a:lnTo>
                <a:lnTo>
                  <a:pt x="4620057" y="2135619"/>
                </a:lnTo>
                <a:lnTo>
                  <a:pt x="4669904" y="2135619"/>
                </a:lnTo>
                <a:lnTo>
                  <a:pt x="4720564" y="2148319"/>
                </a:lnTo>
                <a:lnTo>
                  <a:pt x="4822126" y="2148319"/>
                </a:lnTo>
                <a:lnTo>
                  <a:pt x="4871580" y="2135619"/>
                </a:lnTo>
                <a:lnTo>
                  <a:pt x="4920272" y="2135619"/>
                </a:lnTo>
                <a:lnTo>
                  <a:pt x="5061064" y="2097519"/>
                </a:lnTo>
                <a:lnTo>
                  <a:pt x="5149850" y="2072119"/>
                </a:lnTo>
                <a:lnTo>
                  <a:pt x="5192509" y="2046719"/>
                </a:lnTo>
                <a:lnTo>
                  <a:pt x="5233924" y="2021319"/>
                </a:lnTo>
                <a:lnTo>
                  <a:pt x="5274030" y="1995919"/>
                </a:lnTo>
                <a:lnTo>
                  <a:pt x="5307495" y="2034019"/>
                </a:lnTo>
                <a:lnTo>
                  <a:pt x="5342217" y="2072119"/>
                </a:lnTo>
                <a:lnTo>
                  <a:pt x="5378145" y="2097519"/>
                </a:lnTo>
                <a:lnTo>
                  <a:pt x="5415254" y="2135619"/>
                </a:lnTo>
                <a:lnTo>
                  <a:pt x="5453494" y="2161019"/>
                </a:lnTo>
                <a:lnTo>
                  <a:pt x="5492851" y="2199119"/>
                </a:lnTo>
                <a:lnTo>
                  <a:pt x="5533288" y="2224519"/>
                </a:lnTo>
                <a:lnTo>
                  <a:pt x="5574754" y="2249919"/>
                </a:lnTo>
                <a:lnTo>
                  <a:pt x="5617222" y="2275319"/>
                </a:lnTo>
                <a:lnTo>
                  <a:pt x="5660656" y="2300719"/>
                </a:lnTo>
                <a:lnTo>
                  <a:pt x="5705018" y="2313419"/>
                </a:lnTo>
                <a:lnTo>
                  <a:pt x="5750268" y="2338819"/>
                </a:lnTo>
                <a:lnTo>
                  <a:pt x="5796381" y="2351519"/>
                </a:lnTo>
                <a:lnTo>
                  <a:pt x="5843321" y="2376919"/>
                </a:lnTo>
                <a:lnTo>
                  <a:pt x="6038583" y="2427719"/>
                </a:lnTo>
                <a:lnTo>
                  <a:pt x="6089104" y="2427719"/>
                </a:lnTo>
                <a:lnTo>
                  <a:pt x="6140234" y="2440419"/>
                </a:lnTo>
                <a:lnTo>
                  <a:pt x="6449962" y="2440419"/>
                </a:lnTo>
                <a:lnTo>
                  <a:pt x="6499936" y="2427719"/>
                </a:lnTo>
                <a:lnTo>
                  <a:pt x="6549326" y="2427719"/>
                </a:lnTo>
                <a:lnTo>
                  <a:pt x="6740474" y="2376919"/>
                </a:lnTo>
                <a:lnTo>
                  <a:pt x="6786486" y="2364219"/>
                </a:lnTo>
                <a:lnTo>
                  <a:pt x="6831711" y="2338819"/>
                </a:lnTo>
                <a:lnTo>
                  <a:pt x="6876135" y="2326119"/>
                </a:lnTo>
                <a:lnTo>
                  <a:pt x="6919722" y="2300719"/>
                </a:lnTo>
                <a:lnTo>
                  <a:pt x="6962419" y="2275319"/>
                </a:lnTo>
                <a:lnTo>
                  <a:pt x="7004215" y="2249919"/>
                </a:lnTo>
                <a:lnTo>
                  <a:pt x="7045071" y="2237219"/>
                </a:lnTo>
                <a:lnTo>
                  <a:pt x="7084949" y="2199119"/>
                </a:lnTo>
                <a:lnTo>
                  <a:pt x="7123811" y="2173719"/>
                </a:lnTo>
                <a:lnTo>
                  <a:pt x="7161644" y="2148319"/>
                </a:lnTo>
                <a:lnTo>
                  <a:pt x="7198385" y="2122919"/>
                </a:lnTo>
                <a:lnTo>
                  <a:pt x="7234034" y="2084819"/>
                </a:lnTo>
                <a:lnTo>
                  <a:pt x="7268540" y="2059419"/>
                </a:lnTo>
                <a:lnTo>
                  <a:pt x="7309205" y="2072119"/>
                </a:lnTo>
                <a:lnTo>
                  <a:pt x="7351611" y="2097519"/>
                </a:lnTo>
                <a:lnTo>
                  <a:pt x="7395616" y="2110219"/>
                </a:lnTo>
                <a:lnTo>
                  <a:pt x="7487844" y="2135619"/>
                </a:lnTo>
                <a:lnTo>
                  <a:pt x="7681354" y="2135619"/>
                </a:lnTo>
                <a:lnTo>
                  <a:pt x="7773225" y="2110219"/>
                </a:lnTo>
                <a:lnTo>
                  <a:pt x="7817066" y="2097519"/>
                </a:lnTo>
                <a:lnTo>
                  <a:pt x="7859319" y="2072119"/>
                </a:lnTo>
                <a:lnTo>
                  <a:pt x="7899857" y="2059419"/>
                </a:lnTo>
                <a:lnTo>
                  <a:pt x="7938541" y="2034019"/>
                </a:lnTo>
                <a:lnTo>
                  <a:pt x="7975219" y="2008619"/>
                </a:lnTo>
                <a:lnTo>
                  <a:pt x="7986738" y="1995919"/>
                </a:lnTo>
                <a:lnTo>
                  <a:pt x="8009763" y="1970519"/>
                </a:lnTo>
                <a:lnTo>
                  <a:pt x="8042034" y="1945119"/>
                </a:lnTo>
                <a:lnTo>
                  <a:pt x="8071879" y="1907019"/>
                </a:lnTo>
                <a:lnTo>
                  <a:pt x="8090078" y="1881619"/>
                </a:lnTo>
                <a:lnTo>
                  <a:pt x="8099184" y="1868919"/>
                </a:lnTo>
                <a:lnTo>
                  <a:pt x="8123796" y="1843519"/>
                </a:lnTo>
                <a:lnTo>
                  <a:pt x="8145564" y="1792719"/>
                </a:lnTo>
                <a:lnTo>
                  <a:pt x="8164373" y="1754619"/>
                </a:lnTo>
                <a:lnTo>
                  <a:pt x="8180083" y="1716519"/>
                </a:lnTo>
                <a:lnTo>
                  <a:pt x="8192529" y="1665719"/>
                </a:lnTo>
                <a:lnTo>
                  <a:pt x="8201596" y="1627619"/>
                </a:lnTo>
                <a:lnTo>
                  <a:pt x="8207134" y="1576819"/>
                </a:lnTo>
                <a:lnTo>
                  <a:pt x="8209013" y="1526019"/>
                </a:lnTo>
                <a:lnTo>
                  <a:pt x="8208467" y="1500619"/>
                </a:lnTo>
                <a:lnTo>
                  <a:pt x="8206880" y="1475219"/>
                </a:lnTo>
                <a:lnTo>
                  <a:pt x="8204263" y="1449819"/>
                </a:lnTo>
                <a:lnTo>
                  <a:pt x="8200682" y="1437119"/>
                </a:lnTo>
                <a:lnTo>
                  <a:pt x="8238731" y="1462519"/>
                </a:lnTo>
                <a:lnTo>
                  <a:pt x="8278038" y="1487919"/>
                </a:lnTo>
                <a:lnTo>
                  <a:pt x="8318563" y="1513319"/>
                </a:lnTo>
                <a:lnTo>
                  <a:pt x="8360245" y="1538719"/>
                </a:lnTo>
                <a:lnTo>
                  <a:pt x="8403018" y="1551419"/>
                </a:lnTo>
                <a:lnTo>
                  <a:pt x="8446872" y="1576819"/>
                </a:lnTo>
                <a:lnTo>
                  <a:pt x="8537511" y="1602219"/>
                </a:lnTo>
                <a:lnTo>
                  <a:pt x="8584222" y="1627619"/>
                </a:lnTo>
                <a:lnTo>
                  <a:pt x="8631784" y="1627619"/>
                </a:lnTo>
                <a:lnTo>
                  <a:pt x="8729269" y="1653019"/>
                </a:lnTo>
                <a:lnTo>
                  <a:pt x="8779078" y="1653019"/>
                </a:lnTo>
                <a:lnTo>
                  <a:pt x="8829548" y="1665719"/>
                </a:lnTo>
                <a:lnTo>
                  <a:pt x="8932227" y="1665719"/>
                </a:lnTo>
                <a:lnTo>
                  <a:pt x="8983218" y="1653019"/>
                </a:lnTo>
                <a:lnTo>
                  <a:pt x="9033548" y="1653019"/>
                </a:lnTo>
                <a:lnTo>
                  <a:pt x="9227147" y="1602219"/>
                </a:lnTo>
                <a:lnTo>
                  <a:pt x="9318587" y="1576819"/>
                </a:lnTo>
                <a:lnTo>
                  <a:pt x="9362783" y="1551419"/>
                </a:lnTo>
                <a:lnTo>
                  <a:pt x="9405899" y="1526019"/>
                </a:lnTo>
                <a:lnTo>
                  <a:pt x="9447873" y="1513319"/>
                </a:lnTo>
                <a:lnTo>
                  <a:pt x="9488653" y="1487919"/>
                </a:lnTo>
                <a:lnTo>
                  <a:pt x="9528200" y="1449819"/>
                </a:lnTo>
                <a:lnTo>
                  <a:pt x="9547327" y="1437119"/>
                </a:lnTo>
                <a:lnTo>
                  <a:pt x="9566453" y="1424419"/>
                </a:lnTo>
                <a:lnTo>
                  <a:pt x="9603359" y="1399019"/>
                </a:lnTo>
                <a:lnTo>
                  <a:pt x="9638855" y="1360919"/>
                </a:lnTo>
                <a:lnTo>
                  <a:pt x="9672917" y="1335519"/>
                </a:lnTo>
                <a:lnTo>
                  <a:pt x="9705454" y="1297419"/>
                </a:lnTo>
                <a:lnTo>
                  <a:pt x="9736455" y="1259319"/>
                </a:lnTo>
                <a:lnTo>
                  <a:pt x="9765830" y="1221219"/>
                </a:lnTo>
                <a:lnTo>
                  <a:pt x="9808654" y="1259319"/>
                </a:lnTo>
                <a:lnTo>
                  <a:pt x="9854133" y="1272019"/>
                </a:lnTo>
                <a:lnTo>
                  <a:pt x="9902038" y="1297419"/>
                </a:lnTo>
                <a:lnTo>
                  <a:pt x="9952126" y="1310119"/>
                </a:lnTo>
                <a:lnTo>
                  <a:pt x="10057917" y="1335519"/>
                </a:lnTo>
                <a:lnTo>
                  <a:pt x="10166388" y="1335519"/>
                </a:lnTo>
                <a:lnTo>
                  <a:pt x="10218268" y="1322819"/>
                </a:lnTo>
                <a:lnTo>
                  <a:pt x="10268547" y="1322819"/>
                </a:lnTo>
                <a:lnTo>
                  <a:pt x="10317048" y="1297419"/>
                </a:lnTo>
                <a:lnTo>
                  <a:pt x="10363556" y="1284719"/>
                </a:lnTo>
                <a:lnTo>
                  <a:pt x="10407853" y="1259319"/>
                </a:lnTo>
                <a:lnTo>
                  <a:pt x="10449738" y="1233919"/>
                </a:lnTo>
                <a:lnTo>
                  <a:pt x="10472636" y="1272019"/>
                </a:lnTo>
                <a:lnTo>
                  <a:pt x="10496944" y="1310119"/>
                </a:lnTo>
                <a:lnTo>
                  <a:pt x="10522623" y="1348219"/>
                </a:lnTo>
                <a:lnTo>
                  <a:pt x="10549661" y="1386319"/>
                </a:lnTo>
                <a:lnTo>
                  <a:pt x="10578008" y="1424419"/>
                </a:lnTo>
                <a:lnTo>
                  <a:pt x="10607637" y="1462519"/>
                </a:lnTo>
                <a:lnTo>
                  <a:pt x="10638511" y="1500619"/>
                </a:lnTo>
                <a:lnTo>
                  <a:pt x="10670604" y="1538719"/>
                </a:lnTo>
                <a:lnTo>
                  <a:pt x="10703878" y="1564119"/>
                </a:lnTo>
                <a:lnTo>
                  <a:pt x="10738295" y="1602219"/>
                </a:lnTo>
                <a:lnTo>
                  <a:pt x="10773842" y="1627619"/>
                </a:lnTo>
                <a:lnTo>
                  <a:pt x="10810469" y="1665719"/>
                </a:lnTo>
                <a:lnTo>
                  <a:pt x="10848150" y="1691119"/>
                </a:lnTo>
                <a:lnTo>
                  <a:pt x="10886859" y="1716519"/>
                </a:lnTo>
                <a:lnTo>
                  <a:pt x="10926547" y="1741919"/>
                </a:lnTo>
                <a:lnTo>
                  <a:pt x="10967199" y="1767319"/>
                </a:lnTo>
                <a:lnTo>
                  <a:pt x="11008779" y="1792719"/>
                </a:lnTo>
                <a:lnTo>
                  <a:pt x="11051248" y="1805419"/>
                </a:lnTo>
                <a:lnTo>
                  <a:pt x="11094580" y="1830819"/>
                </a:lnTo>
                <a:lnTo>
                  <a:pt x="11138726" y="1856219"/>
                </a:lnTo>
                <a:lnTo>
                  <a:pt x="11229391" y="1881619"/>
                </a:lnTo>
                <a:lnTo>
                  <a:pt x="11468252" y="1945119"/>
                </a:lnTo>
                <a:lnTo>
                  <a:pt x="11567998" y="1945119"/>
                </a:lnTo>
                <a:lnTo>
                  <a:pt x="11618646" y="1957819"/>
                </a:lnTo>
                <a:lnTo>
                  <a:pt x="11719916" y="1957819"/>
                </a:lnTo>
                <a:lnTo>
                  <a:pt x="11769636" y="1945119"/>
                </a:lnTo>
                <a:lnTo>
                  <a:pt x="11867655" y="1945119"/>
                </a:lnTo>
                <a:lnTo>
                  <a:pt x="12102732" y="1881619"/>
                </a:lnTo>
                <a:lnTo>
                  <a:pt x="12191987" y="1856219"/>
                </a:lnTo>
                <a:lnTo>
                  <a:pt x="12191987" y="1233919"/>
                </a:lnTo>
                <a:lnTo>
                  <a:pt x="12191987" y="1221219"/>
                </a:lnTo>
                <a:lnTo>
                  <a:pt x="12191987" y="497319"/>
                </a:lnTo>
                <a:lnTo>
                  <a:pt x="12191987" y="909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40868" rIns="0" bIns="0" rtlCol="0">
            <a:spAutoFit/>
          </a:bodyPr>
          <a:lstStyle/>
          <a:p>
            <a:pPr marR="5080">
              <a:lnSpc>
                <a:spcPct val="116900"/>
              </a:lnSpc>
              <a:spcBef>
                <a:spcPts val="140"/>
              </a:spcBef>
            </a:pPr>
            <a:r>
              <a:rPr dirty="0"/>
              <a:t>Bireylerin</a:t>
            </a:r>
            <a:r>
              <a:rPr spc="-175" dirty="0"/>
              <a:t> </a:t>
            </a:r>
            <a:r>
              <a:rPr dirty="0"/>
              <a:t>duygularını</a:t>
            </a:r>
            <a:r>
              <a:rPr spc="-175" dirty="0"/>
              <a:t> </a:t>
            </a:r>
            <a:r>
              <a:rPr spc="-10" dirty="0"/>
              <a:t>düzenlemeleri,</a:t>
            </a:r>
            <a:r>
              <a:rPr spc="-170" dirty="0"/>
              <a:t> </a:t>
            </a:r>
            <a:r>
              <a:rPr spc="-20" dirty="0"/>
              <a:t>kısa </a:t>
            </a:r>
            <a:r>
              <a:rPr dirty="0"/>
              <a:t>ve</a:t>
            </a:r>
            <a:r>
              <a:rPr spc="-110" dirty="0"/>
              <a:t> </a:t>
            </a:r>
            <a:r>
              <a:rPr dirty="0"/>
              <a:t>uzun</a:t>
            </a:r>
            <a:r>
              <a:rPr spc="-114" dirty="0"/>
              <a:t> </a:t>
            </a:r>
            <a:r>
              <a:rPr dirty="0"/>
              <a:t>vadeli</a:t>
            </a:r>
            <a:r>
              <a:rPr spc="-110" dirty="0"/>
              <a:t> </a:t>
            </a:r>
            <a:r>
              <a:rPr dirty="0"/>
              <a:t>hedef</a:t>
            </a:r>
            <a:r>
              <a:rPr spc="-114" dirty="0"/>
              <a:t> </a:t>
            </a:r>
            <a:r>
              <a:rPr dirty="0"/>
              <a:t>belirlemeleri</a:t>
            </a:r>
            <a:r>
              <a:rPr spc="-110" dirty="0"/>
              <a:t> </a:t>
            </a:r>
            <a:r>
              <a:rPr dirty="0"/>
              <a:t>ve</a:t>
            </a:r>
            <a:r>
              <a:rPr spc="-110" dirty="0"/>
              <a:t> </a:t>
            </a:r>
            <a:r>
              <a:rPr spc="-25" dirty="0"/>
              <a:t>bu </a:t>
            </a:r>
            <a:r>
              <a:rPr dirty="0"/>
              <a:t>hedeflere</a:t>
            </a:r>
            <a:r>
              <a:rPr spc="-105" dirty="0"/>
              <a:t> </a:t>
            </a:r>
            <a:r>
              <a:rPr spc="-30" dirty="0"/>
              <a:t>ulaşmak</a:t>
            </a:r>
            <a:r>
              <a:rPr spc="-100" dirty="0"/>
              <a:t> </a:t>
            </a:r>
            <a:r>
              <a:rPr dirty="0"/>
              <a:t>için</a:t>
            </a:r>
            <a:r>
              <a:rPr spc="-100" dirty="0"/>
              <a:t> </a:t>
            </a:r>
            <a:r>
              <a:rPr dirty="0"/>
              <a:t>eylem</a:t>
            </a:r>
            <a:r>
              <a:rPr spc="-105" dirty="0"/>
              <a:t> </a:t>
            </a:r>
            <a:r>
              <a:rPr spc="-10" dirty="0"/>
              <a:t>planı </a:t>
            </a:r>
            <a:r>
              <a:rPr spc="-35" dirty="0"/>
              <a:t>oluşturmaları,</a:t>
            </a:r>
            <a:r>
              <a:rPr spc="-114" dirty="0"/>
              <a:t> </a:t>
            </a:r>
            <a:r>
              <a:rPr dirty="0"/>
              <a:t>sağlıklı</a:t>
            </a:r>
            <a:r>
              <a:rPr spc="-120" dirty="0"/>
              <a:t> </a:t>
            </a:r>
            <a:r>
              <a:rPr dirty="0"/>
              <a:t>kişiler</a:t>
            </a:r>
            <a:r>
              <a:rPr spc="-125" dirty="0"/>
              <a:t> </a:t>
            </a:r>
            <a:r>
              <a:rPr spc="-30" dirty="0"/>
              <a:t>arası</a:t>
            </a:r>
            <a:r>
              <a:rPr spc="-114" dirty="0"/>
              <a:t> </a:t>
            </a:r>
            <a:r>
              <a:rPr spc="-10" dirty="0"/>
              <a:t>ilişkiler </a:t>
            </a:r>
            <a:r>
              <a:rPr spc="-30" dirty="0"/>
              <a:t>kurmaları</a:t>
            </a:r>
            <a:r>
              <a:rPr spc="-120" dirty="0"/>
              <a:t> </a:t>
            </a:r>
            <a:r>
              <a:rPr dirty="0"/>
              <a:t>ve</a:t>
            </a:r>
            <a:r>
              <a:rPr spc="-110" dirty="0"/>
              <a:t> </a:t>
            </a:r>
            <a:r>
              <a:rPr spc="-35" dirty="0"/>
              <a:t>sürdürmeleri,</a:t>
            </a:r>
            <a:r>
              <a:rPr spc="-105" dirty="0"/>
              <a:t> </a:t>
            </a:r>
            <a:r>
              <a:rPr dirty="0"/>
              <a:t>etkili</a:t>
            </a:r>
            <a:r>
              <a:rPr spc="-110" dirty="0"/>
              <a:t> </a:t>
            </a:r>
            <a:r>
              <a:rPr dirty="0"/>
              <a:t>bir</a:t>
            </a:r>
            <a:r>
              <a:rPr spc="-114" dirty="0"/>
              <a:t> </a:t>
            </a:r>
            <a:r>
              <a:rPr spc="-10" dirty="0"/>
              <a:t>şekilde </a:t>
            </a:r>
            <a:r>
              <a:rPr dirty="0"/>
              <a:t>problem</a:t>
            </a:r>
            <a:r>
              <a:rPr spc="-80" dirty="0"/>
              <a:t> </a:t>
            </a:r>
            <a:r>
              <a:rPr dirty="0"/>
              <a:t>çözmeleri</a:t>
            </a:r>
            <a:r>
              <a:rPr spc="-70" dirty="0"/>
              <a:t> </a:t>
            </a:r>
            <a:r>
              <a:rPr dirty="0"/>
              <a:t>ve</a:t>
            </a:r>
            <a:r>
              <a:rPr spc="-70" dirty="0"/>
              <a:t> </a:t>
            </a:r>
            <a:r>
              <a:rPr spc="-10" dirty="0"/>
              <a:t>sorumlu</a:t>
            </a:r>
            <a:r>
              <a:rPr spc="-75" dirty="0"/>
              <a:t> </a:t>
            </a:r>
            <a:r>
              <a:rPr spc="-10" dirty="0"/>
              <a:t>kararlar </a:t>
            </a:r>
            <a:r>
              <a:rPr spc="-20" dirty="0"/>
              <a:t>almaları</a:t>
            </a:r>
            <a:r>
              <a:rPr spc="-85" dirty="0"/>
              <a:t> </a:t>
            </a:r>
            <a:r>
              <a:rPr dirty="0"/>
              <a:t>için</a:t>
            </a:r>
            <a:r>
              <a:rPr spc="-80" dirty="0"/>
              <a:t> </a:t>
            </a:r>
            <a:r>
              <a:rPr dirty="0"/>
              <a:t>gerekli</a:t>
            </a:r>
            <a:r>
              <a:rPr spc="-80" dirty="0"/>
              <a:t> </a:t>
            </a:r>
            <a:r>
              <a:rPr dirty="0"/>
              <a:t>olan</a:t>
            </a:r>
            <a:r>
              <a:rPr spc="-85" dirty="0"/>
              <a:t> </a:t>
            </a:r>
            <a:r>
              <a:rPr spc="-10" dirty="0"/>
              <a:t>yeterliliklerdir.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03088" y="380491"/>
            <a:ext cx="7489190" cy="112014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2870200" marR="5080" indent="-2858135">
              <a:lnSpc>
                <a:spcPts val="4300"/>
              </a:lnSpc>
              <a:spcBef>
                <a:spcPts val="215"/>
              </a:spcBef>
            </a:pPr>
            <a:r>
              <a:rPr sz="3600" dirty="0">
                <a:solidFill>
                  <a:srgbClr val="339ED8"/>
                </a:solidFill>
              </a:rPr>
              <a:t>SOSYAL</a:t>
            </a:r>
            <a:r>
              <a:rPr sz="3600" spc="-40" dirty="0">
                <a:solidFill>
                  <a:srgbClr val="339ED8"/>
                </a:solidFill>
              </a:rPr>
              <a:t> </a:t>
            </a:r>
            <a:r>
              <a:rPr sz="3600" spc="85" dirty="0">
                <a:solidFill>
                  <a:srgbClr val="339ED8"/>
                </a:solidFill>
              </a:rPr>
              <a:t>DUYGUSAL</a:t>
            </a:r>
            <a:r>
              <a:rPr sz="3600" spc="-40" dirty="0">
                <a:solidFill>
                  <a:srgbClr val="339ED8"/>
                </a:solidFill>
              </a:rPr>
              <a:t> </a:t>
            </a:r>
            <a:r>
              <a:rPr sz="3600" spc="60" dirty="0">
                <a:solidFill>
                  <a:srgbClr val="339ED8"/>
                </a:solidFill>
              </a:rPr>
              <a:t>BECERİLER </a:t>
            </a:r>
            <a:r>
              <a:rPr sz="3600" spc="-10" dirty="0">
                <a:solidFill>
                  <a:srgbClr val="339ED8"/>
                </a:solidFill>
              </a:rPr>
              <a:t>NEDİR?</a:t>
            </a:r>
            <a:endParaRPr sz="3600"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2743200"/>
            <a:ext cx="3295869" cy="329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5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9750" y="2294635"/>
            <a:ext cx="3490595" cy="2239074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algn="ctr">
              <a:lnSpc>
                <a:spcPts val="4300"/>
              </a:lnSpc>
              <a:spcBef>
                <a:spcPts val="260"/>
              </a:spcBef>
            </a:pPr>
            <a:r>
              <a:rPr sz="3600" spc="-175" dirty="0">
                <a:solidFill>
                  <a:srgbClr val="FFFFFF"/>
                </a:solidFill>
              </a:rPr>
              <a:t>Sosyal</a:t>
            </a:r>
            <a:r>
              <a:rPr sz="3600" spc="-450" dirty="0">
                <a:solidFill>
                  <a:srgbClr val="FFFFFF"/>
                </a:solidFill>
              </a:rPr>
              <a:t> </a:t>
            </a:r>
            <a:r>
              <a:rPr sz="3600" spc="-135" dirty="0">
                <a:solidFill>
                  <a:srgbClr val="FFFFFF"/>
                </a:solidFill>
              </a:rPr>
              <a:t>Duygusal </a:t>
            </a:r>
            <a:r>
              <a:rPr sz="3600" spc="-20" dirty="0">
                <a:solidFill>
                  <a:srgbClr val="FFFFFF"/>
                </a:solidFill>
              </a:rPr>
              <a:t>Beceriler</a:t>
            </a:r>
            <a:endParaRPr sz="3600" dirty="0"/>
          </a:p>
          <a:p>
            <a:pPr marL="12700" marR="297815">
              <a:lnSpc>
                <a:spcPts val="4300"/>
              </a:lnSpc>
            </a:pPr>
            <a:r>
              <a:rPr sz="3600" spc="-110" dirty="0">
                <a:solidFill>
                  <a:srgbClr val="FFFFFF"/>
                </a:solidFill>
              </a:rPr>
              <a:t>Hangi</a:t>
            </a:r>
            <a:r>
              <a:rPr sz="3600" spc="-455" dirty="0">
                <a:solidFill>
                  <a:srgbClr val="FFFFFF"/>
                </a:solidFill>
              </a:rPr>
              <a:t> </a:t>
            </a:r>
            <a:r>
              <a:rPr sz="3600" spc="-130" dirty="0">
                <a:solidFill>
                  <a:srgbClr val="FFFFFF"/>
                </a:solidFill>
              </a:rPr>
              <a:t>Yeterlilik </a:t>
            </a:r>
            <a:r>
              <a:rPr sz="3600" spc="-90" dirty="0">
                <a:solidFill>
                  <a:srgbClr val="FFFFFF"/>
                </a:solidFill>
              </a:rPr>
              <a:t>Alanını</a:t>
            </a:r>
            <a:r>
              <a:rPr sz="3600" spc="-459" dirty="0">
                <a:solidFill>
                  <a:srgbClr val="FFFFFF"/>
                </a:solidFill>
              </a:rPr>
              <a:t> </a:t>
            </a:r>
            <a:r>
              <a:rPr sz="3600" spc="-40" dirty="0">
                <a:solidFill>
                  <a:srgbClr val="FFFFFF"/>
                </a:solidFill>
              </a:rPr>
              <a:t>İçerir?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5897144" y="2503932"/>
            <a:ext cx="129032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000" spc="185" dirty="0">
                <a:solidFill>
                  <a:srgbClr val="3B3838"/>
                </a:solidFill>
                <a:latin typeface="Trebuchet MS"/>
                <a:cs typeface="Trebuchet MS"/>
              </a:rPr>
              <a:t>SORUMLU </a:t>
            </a:r>
            <a:r>
              <a:rPr sz="2000" spc="140" dirty="0">
                <a:solidFill>
                  <a:srgbClr val="3B3838"/>
                </a:solidFill>
                <a:latin typeface="Trebuchet MS"/>
                <a:cs typeface="Trebuchet MS"/>
              </a:rPr>
              <a:t>KARAR </a:t>
            </a:r>
            <a:r>
              <a:rPr sz="2000" spc="165" dirty="0">
                <a:solidFill>
                  <a:srgbClr val="3B3838"/>
                </a:solidFill>
                <a:latin typeface="Trebuchet MS"/>
                <a:cs typeface="Trebuchet MS"/>
              </a:rPr>
              <a:t>VERME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87741" y="2694940"/>
            <a:ext cx="1553845" cy="10344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-635" algn="ctr">
              <a:lnSpc>
                <a:spcPct val="100499"/>
              </a:lnSpc>
              <a:spcBef>
                <a:spcPts val="85"/>
              </a:spcBef>
            </a:pPr>
            <a:r>
              <a:rPr sz="2200" b="1" spc="114" dirty="0">
                <a:solidFill>
                  <a:srgbClr val="FFFFFF"/>
                </a:solidFill>
                <a:latin typeface="Trebuchet MS"/>
                <a:cs typeface="Trebuchet MS"/>
              </a:rPr>
              <a:t>SOSYAL DUYGUSAL </a:t>
            </a:r>
            <a:r>
              <a:rPr sz="2200" b="1" spc="75" dirty="0">
                <a:solidFill>
                  <a:srgbClr val="FFFFFF"/>
                </a:solidFill>
                <a:latin typeface="Trebuchet MS"/>
                <a:cs typeface="Trebuchet MS"/>
              </a:rPr>
              <a:t>BECERİLER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22052" y="894588"/>
            <a:ext cx="11766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00050">
              <a:lnSpc>
                <a:spcPct val="100000"/>
              </a:lnSpc>
              <a:spcBef>
                <a:spcPts val="100"/>
              </a:spcBef>
            </a:pPr>
            <a:r>
              <a:rPr sz="2000" spc="120" dirty="0">
                <a:solidFill>
                  <a:srgbClr val="3B3838"/>
                </a:solidFill>
                <a:latin typeface="Trebuchet MS"/>
                <a:cs typeface="Trebuchet MS"/>
              </a:rPr>
              <a:t>ÖZ </a:t>
            </a:r>
            <a:r>
              <a:rPr sz="2000" spc="130" dirty="0">
                <a:solidFill>
                  <a:srgbClr val="3B3838"/>
                </a:solidFill>
                <a:latin typeface="Trebuchet MS"/>
                <a:cs typeface="Trebuchet MS"/>
              </a:rPr>
              <a:t>YÖNETİM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68741" y="2613659"/>
            <a:ext cx="167258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30835">
              <a:lnSpc>
                <a:spcPct val="100000"/>
              </a:lnSpc>
              <a:spcBef>
                <a:spcPts val="100"/>
              </a:spcBef>
            </a:pPr>
            <a:r>
              <a:rPr sz="2000" spc="175" dirty="0">
                <a:solidFill>
                  <a:srgbClr val="3B3838"/>
                </a:solidFill>
                <a:latin typeface="Trebuchet MS"/>
                <a:cs typeface="Trebuchet MS"/>
              </a:rPr>
              <a:t>SOSYAL </a:t>
            </a:r>
            <a:r>
              <a:rPr sz="2000" spc="114" dirty="0">
                <a:solidFill>
                  <a:srgbClr val="3B3838"/>
                </a:solidFill>
                <a:latin typeface="Trebuchet MS"/>
                <a:cs typeface="Trebuchet MS"/>
              </a:rPr>
              <a:t>FARKINDALIK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98706" y="4884420"/>
            <a:ext cx="167258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47700">
              <a:lnSpc>
                <a:spcPct val="100000"/>
              </a:lnSpc>
              <a:spcBef>
                <a:spcPts val="100"/>
              </a:spcBef>
            </a:pPr>
            <a:r>
              <a:rPr sz="2000" spc="120" dirty="0">
                <a:solidFill>
                  <a:srgbClr val="3B3838"/>
                </a:solidFill>
                <a:latin typeface="Trebuchet MS"/>
                <a:cs typeface="Trebuchet MS"/>
              </a:rPr>
              <a:t>ÖZ </a:t>
            </a:r>
            <a:r>
              <a:rPr sz="2000" spc="114" dirty="0">
                <a:solidFill>
                  <a:srgbClr val="3B3838"/>
                </a:solidFill>
                <a:latin typeface="Trebuchet MS"/>
                <a:cs typeface="Trebuchet MS"/>
              </a:rPr>
              <a:t>FARKINDALIK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44943" y="4713732"/>
            <a:ext cx="149415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2000" spc="55" dirty="0">
                <a:solidFill>
                  <a:srgbClr val="3B3838"/>
                </a:solidFill>
                <a:latin typeface="Trebuchet MS"/>
                <a:cs typeface="Trebuchet MS"/>
              </a:rPr>
              <a:t>İLİŞKİ </a:t>
            </a:r>
            <a:r>
              <a:rPr sz="2000" spc="100" dirty="0">
                <a:solidFill>
                  <a:srgbClr val="3B3838"/>
                </a:solidFill>
                <a:latin typeface="Trebuchet MS"/>
                <a:cs typeface="Trebuchet MS"/>
              </a:rPr>
              <a:t>GELİŞTİRME </a:t>
            </a:r>
            <a:r>
              <a:rPr sz="2000" spc="95" dirty="0">
                <a:solidFill>
                  <a:srgbClr val="3B3838"/>
                </a:solidFill>
                <a:latin typeface="Trebuchet MS"/>
                <a:cs typeface="Trebuchet MS"/>
              </a:rPr>
              <a:t>BECERİLERİ</a:t>
            </a:r>
            <a:endParaRPr sz="20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021486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72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09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703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185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50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54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5" y="252549"/>
            <a:ext cx="11234056" cy="5994083"/>
          </a:xfrm>
        </p:spPr>
      </p:pic>
    </p:spTree>
    <p:extLst>
      <p:ext uri="{BB962C8B-B14F-4D97-AF65-F5344CB8AC3E}">
        <p14:creationId xmlns:p14="http://schemas.microsoft.com/office/powerpoint/2010/main" val="2597075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436"/>
            <a:ext cx="12192000" cy="6855459"/>
          </a:xfrm>
          <a:custGeom>
            <a:avLst/>
            <a:gdLst/>
            <a:ahLst/>
            <a:cxnLst/>
            <a:rect l="l" t="t" r="r" b="b"/>
            <a:pathLst>
              <a:path w="12192000" h="6855459">
                <a:moveTo>
                  <a:pt x="12192000" y="0"/>
                </a:moveTo>
                <a:lnTo>
                  <a:pt x="0" y="0"/>
                </a:lnTo>
                <a:lnTo>
                  <a:pt x="0" y="6854989"/>
                </a:lnTo>
                <a:lnTo>
                  <a:pt x="12192000" y="6854989"/>
                </a:lnTo>
                <a:lnTo>
                  <a:pt x="12192000" y="0"/>
                </a:lnTo>
                <a:close/>
              </a:path>
            </a:pathLst>
          </a:custGeom>
          <a:solidFill>
            <a:srgbClr val="47A0D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9516"/>
            <a:ext cx="12192000" cy="6625590"/>
            <a:chOff x="0" y="9516"/>
            <a:chExt cx="12192000" cy="6625590"/>
          </a:xfrm>
        </p:grpSpPr>
        <p:sp>
          <p:nvSpPr>
            <p:cNvPr id="4" name="object 4"/>
            <p:cNvSpPr/>
            <p:nvPr/>
          </p:nvSpPr>
          <p:spPr>
            <a:xfrm>
              <a:off x="0" y="9516"/>
              <a:ext cx="12192000" cy="2616200"/>
            </a:xfrm>
            <a:custGeom>
              <a:avLst/>
              <a:gdLst/>
              <a:ahLst/>
              <a:cxnLst/>
              <a:rect l="l" t="t" r="r" b="b"/>
              <a:pathLst>
                <a:path w="12192000" h="2616200">
                  <a:moveTo>
                    <a:pt x="7043942" y="2603500"/>
                  </a:moveTo>
                  <a:lnTo>
                    <a:pt x="6635542" y="2603500"/>
                  </a:lnTo>
                  <a:lnTo>
                    <a:pt x="6686166" y="2616200"/>
                  </a:lnTo>
                  <a:lnTo>
                    <a:pt x="6994250" y="2616200"/>
                  </a:lnTo>
                  <a:lnTo>
                    <a:pt x="7043942" y="2603500"/>
                  </a:lnTo>
                  <a:close/>
                </a:path>
                <a:path w="12192000" h="2616200">
                  <a:moveTo>
                    <a:pt x="8359765" y="2235200"/>
                  </a:moveTo>
                  <a:lnTo>
                    <a:pt x="5913329" y="2235200"/>
                  </a:lnTo>
                  <a:lnTo>
                    <a:pt x="5946654" y="2260600"/>
                  </a:lnTo>
                  <a:lnTo>
                    <a:pt x="5981335" y="2298700"/>
                  </a:lnTo>
                  <a:lnTo>
                    <a:pt x="6017331" y="2324100"/>
                  </a:lnTo>
                  <a:lnTo>
                    <a:pt x="6054599" y="2362200"/>
                  </a:lnTo>
                  <a:lnTo>
                    <a:pt x="6093096" y="2387600"/>
                  </a:lnTo>
                  <a:lnTo>
                    <a:pt x="6132781" y="2413000"/>
                  </a:lnTo>
                  <a:lnTo>
                    <a:pt x="6173611" y="2438400"/>
                  </a:lnTo>
                  <a:lnTo>
                    <a:pt x="6215543" y="2463800"/>
                  </a:lnTo>
                  <a:lnTo>
                    <a:pt x="6258535" y="2489200"/>
                  </a:lnTo>
                  <a:lnTo>
                    <a:pt x="6302544" y="2501900"/>
                  </a:lnTo>
                  <a:lnTo>
                    <a:pt x="6347529" y="2527300"/>
                  </a:lnTo>
                  <a:lnTo>
                    <a:pt x="6393447" y="2540000"/>
                  </a:lnTo>
                  <a:lnTo>
                    <a:pt x="6440255" y="2565400"/>
                  </a:lnTo>
                  <a:lnTo>
                    <a:pt x="6585597" y="2603500"/>
                  </a:lnTo>
                  <a:lnTo>
                    <a:pt x="7092985" y="2603500"/>
                  </a:lnTo>
                  <a:lnTo>
                    <a:pt x="7281865" y="2552700"/>
                  </a:lnTo>
                  <a:lnTo>
                    <a:pt x="7327062" y="2527300"/>
                  </a:lnTo>
                  <a:lnTo>
                    <a:pt x="7371370" y="2514600"/>
                  </a:lnTo>
                  <a:lnTo>
                    <a:pt x="7414749" y="2489200"/>
                  </a:lnTo>
                  <a:lnTo>
                    <a:pt x="7457158" y="2463800"/>
                  </a:lnTo>
                  <a:lnTo>
                    <a:pt x="7498558" y="2451100"/>
                  </a:lnTo>
                  <a:lnTo>
                    <a:pt x="7538909" y="2425700"/>
                  </a:lnTo>
                  <a:lnTo>
                    <a:pt x="7578170" y="2400300"/>
                  </a:lnTo>
                  <a:lnTo>
                    <a:pt x="7616302" y="2362200"/>
                  </a:lnTo>
                  <a:lnTo>
                    <a:pt x="7653264" y="2336800"/>
                  </a:lnTo>
                  <a:lnTo>
                    <a:pt x="7689017" y="2311400"/>
                  </a:lnTo>
                  <a:lnTo>
                    <a:pt x="7723520" y="2273300"/>
                  </a:lnTo>
                  <a:lnTo>
                    <a:pt x="8302836" y="2273300"/>
                  </a:lnTo>
                  <a:lnTo>
                    <a:pt x="8322538" y="2260600"/>
                  </a:lnTo>
                  <a:lnTo>
                    <a:pt x="8359765" y="2235200"/>
                  </a:lnTo>
                  <a:close/>
                </a:path>
                <a:path w="12192000" h="2616200">
                  <a:moveTo>
                    <a:pt x="5507700" y="2349500"/>
                  </a:moveTo>
                  <a:lnTo>
                    <a:pt x="5403892" y="2349500"/>
                  </a:lnTo>
                  <a:lnTo>
                    <a:pt x="5457659" y="2362200"/>
                  </a:lnTo>
                  <a:lnTo>
                    <a:pt x="5507700" y="2349500"/>
                  </a:lnTo>
                  <a:close/>
                </a:path>
                <a:path w="12192000" h="2616200">
                  <a:moveTo>
                    <a:pt x="8474583" y="2120900"/>
                  </a:moveTo>
                  <a:lnTo>
                    <a:pt x="4858336" y="2120900"/>
                  </a:lnTo>
                  <a:lnTo>
                    <a:pt x="4894527" y="2146300"/>
                  </a:lnTo>
                  <a:lnTo>
                    <a:pt x="4932744" y="2184400"/>
                  </a:lnTo>
                  <a:lnTo>
                    <a:pt x="4972885" y="2209800"/>
                  </a:lnTo>
                  <a:lnTo>
                    <a:pt x="5014847" y="2235200"/>
                  </a:lnTo>
                  <a:lnTo>
                    <a:pt x="5058530" y="2260600"/>
                  </a:lnTo>
                  <a:lnTo>
                    <a:pt x="5103830" y="2286000"/>
                  </a:lnTo>
                  <a:lnTo>
                    <a:pt x="5150647" y="2298700"/>
                  </a:lnTo>
                  <a:lnTo>
                    <a:pt x="5198876" y="2324100"/>
                  </a:lnTo>
                  <a:lnTo>
                    <a:pt x="5248418" y="2336800"/>
                  </a:lnTo>
                  <a:lnTo>
                    <a:pt x="5299169" y="2336800"/>
                  </a:lnTo>
                  <a:lnTo>
                    <a:pt x="5351028" y="2349500"/>
                  </a:lnTo>
                  <a:lnTo>
                    <a:pt x="5605375" y="2349500"/>
                  </a:lnTo>
                  <a:lnTo>
                    <a:pt x="5744635" y="2311400"/>
                  </a:lnTo>
                  <a:lnTo>
                    <a:pt x="5788793" y="2298700"/>
                  </a:lnTo>
                  <a:lnTo>
                    <a:pt x="5831683" y="2273300"/>
                  </a:lnTo>
                  <a:lnTo>
                    <a:pt x="5873222" y="2247900"/>
                  </a:lnTo>
                  <a:lnTo>
                    <a:pt x="5913329" y="2235200"/>
                  </a:lnTo>
                  <a:lnTo>
                    <a:pt x="8359765" y="2235200"/>
                  </a:lnTo>
                  <a:lnTo>
                    <a:pt x="8394648" y="2209800"/>
                  </a:lnTo>
                  <a:lnTo>
                    <a:pt x="8427016" y="2171700"/>
                  </a:lnTo>
                  <a:lnTo>
                    <a:pt x="8456698" y="2146300"/>
                  </a:lnTo>
                  <a:lnTo>
                    <a:pt x="8474583" y="2120900"/>
                  </a:lnTo>
                  <a:close/>
                </a:path>
                <a:path w="12192000" h="2616200">
                  <a:moveTo>
                    <a:pt x="8107176" y="2336800"/>
                  </a:moveTo>
                  <a:lnTo>
                    <a:pt x="7908287" y="2336800"/>
                  </a:lnTo>
                  <a:lnTo>
                    <a:pt x="7958769" y="2349500"/>
                  </a:lnTo>
                  <a:lnTo>
                    <a:pt x="8059450" y="2349500"/>
                  </a:lnTo>
                  <a:lnTo>
                    <a:pt x="8107176" y="2336800"/>
                  </a:lnTo>
                  <a:close/>
                </a:path>
                <a:path w="12192000" h="2616200">
                  <a:moveTo>
                    <a:pt x="8302836" y="2273300"/>
                  </a:moveTo>
                  <a:lnTo>
                    <a:pt x="7723520" y="2273300"/>
                  </a:lnTo>
                  <a:lnTo>
                    <a:pt x="7766740" y="2298700"/>
                  </a:lnTo>
                  <a:lnTo>
                    <a:pt x="7812073" y="2311400"/>
                  </a:lnTo>
                  <a:lnTo>
                    <a:pt x="7859322" y="2336800"/>
                  </a:lnTo>
                  <a:lnTo>
                    <a:pt x="8153578" y="2336800"/>
                  </a:lnTo>
                  <a:lnTo>
                    <a:pt x="8198485" y="2324100"/>
                  </a:lnTo>
                  <a:lnTo>
                    <a:pt x="8241728" y="2298700"/>
                  </a:lnTo>
                  <a:lnTo>
                    <a:pt x="8283135" y="2286000"/>
                  </a:lnTo>
                  <a:lnTo>
                    <a:pt x="8302836" y="2273300"/>
                  </a:lnTo>
                  <a:close/>
                </a:path>
                <a:path w="12192000" h="2616200">
                  <a:moveTo>
                    <a:pt x="8576841" y="1803400"/>
                  </a:moveTo>
                  <a:lnTo>
                    <a:pt x="3859833" y="1803400"/>
                  </a:lnTo>
                  <a:lnTo>
                    <a:pt x="3865075" y="1854200"/>
                  </a:lnTo>
                  <a:lnTo>
                    <a:pt x="3874337" y="1892300"/>
                  </a:lnTo>
                  <a:lnTo>
                    <a:pt x="3887443" y="1943100"/>
                  </a:lnTo>
                  <a:lnTo>
                    <a:pt x="3904215" y="1981200"/>
                  </a:lnTo>
                  <a:lnTo>
                    <a:pt x="3924478" y="2019300"/>
                  </a:lnTo>
                  <a:lnTo>
                    <a:pt x="3948054" y="2057400"/>
                  </a:lnTo>
                  <a:lnTo>
                    <a:pt x="3974766" y="2095500"/>
                  </a:lnTo>
                  <a:lnTo>
                    <a:pt x="4004437" y="2133600"/>
                  </a:lnTo>
                  <a:lnTo>
                    <a:pt x="4036892" y="2159000"/>
                  </a:lnTo>
                  <a:lnTo>
                    <a:pt x="4071952" y="2197100"/>
                  </a:lnTo>
                  <a:lnTo>
                    <a:pt x="4109441" y="2222500"/>
                  </a:lnTo>
                  <a:lnTo>
                    <a:pt x="4149182" y="2235200"/>
                  </a:lnTo>
                  <a:lnTo>
                    <a:pt x="4190998" y="2260600"/>
                  </a:lnTo>
                  <a:lnTo>
                    <a:pt x="4234713" y="2273300"/>
                  </a:lnTo>
                  <a:lnTo>
                    <a:pt x="4280150" y="2286000"/>
                  </a:lnTo>
                  <a:lnTo>
                    <a:pt x="4375481" y="2311400"/>
                  </a:lnTo>
                  <a:lnTo>
                    <a:pt x="4476603" y="2311400"/>
                  </a:lnTo>
                  <a:lnTo>
                    <a:pt x="4575660" y="2286000"/>
                  </a:lnTo>
                  <a:lnTo>
                    <a:pt x="4622738" y="2273300"/>
                  </a:lnTo>
                  <a:lnTo>
                    <a:pt x="4667916" y="2260600"/>
                  </a:lnTo>
                  <a:lnTo>
                    <a:pt x="4710995" y="2235200"/>
                  </a:lnTo>
                  <a:lnTo>
                    <a:pt x="4751775" y="2209800"/>
                  </a:lnTo>
                  <a:lnTo>
                    <a:pt x="4790059" y="2184400"/>
                  </a:lnTo>
                  <a:lnTo>
                    <a:pt x="4825645" y="2146300"/>
                  </a:lnTo>
                  <a:lnTo>
                    <a:pt x="4858336" y="2120900"/>
                  </a:lnTo>
                  <a:lnTo>
                    <a:pt x="8474583" y="2120900"/>
                  </a:lnTo>
                  <a:lnTo>
                    <a:pt x="8483525" y="2108200"/>
                  </a:lnTo>
                  <a:lnTo>
                    <a:pt x="8507327" y="2070100"/>
                  </a:lnTo>
                  <a:lnTo>
                    <a:pt x="8527934" y="2032000"/>
                  </a:lnTo>
                  <a:lnTo>
                    <a:pt x="8545176" y="1993900"/>
                  </a:lnTo>
                  <a:lnTo>
                    <a:pt x="8558882" y="1943100"/>
                  </a:lnTo>
                  <a:lnTo>
                    <a:pt x="8568882" y="1905000"/>
                  </a:lnTo>
                  <a:lnTo>
                    <a:pt x="8575007" y="1854200"/>
                  </a:lnTo>
                  <a:lnTo>
                    <a:pt x="8577087" y="1816100"/>
                  </a:lnTo>
                  <a:lnTo>
                    <a:pt x="8576841" y="1803400"/>
                  </a:lnTo>
                  <a:close/>
                </a:path>
                <a:path w="12192000" h="2616200">
                  <a:moveTo>
                    <a:pt x="12192000" y="1549400"/>
                  </a:moveTo>
                  <a:lnTo>
                    <a:pt x="10610740" y="1549400"/>
                  </a:lnTo>
                  <a:lnTo>
                    <a:pt x="10633827" y="1587500"/>
                  </a:lnTo>
                  <a:lnTo>
                    <a:pt x="10658478" y="1625600"/>
                  </a:lnTo>
                  <a:lnTo>
                    <a:pt x="10684654" y="1663700"/>
                  </a:lnTo>
                  <a:lnTo>
                    <a:pt x="10712316" y="1701800"/>
                  </a:lnTo>
                  <a:lnTo>
                    <a:pt x="10741423" y="1739900"/>
                  </a:lnTo>
                  <a:lnTo>
                    <a:pt x="10771935" y="1778000"/>
                  </a:lnTo>
                  <a:lnTo>
                    <a:pt x="10803812" y="1803400"/>
                  </a:lnTo>
                  <a:lnTo>
                    <a:pt x="10837016" y="1841500"/>
                  </a:lnTo>
                  <a:lnTo>
                    <a:pt x="10871505" y="1866900"/>
                  </a:lnTo>
                  <a:lnTo>
                    <a:pt x="10907239" y="1905000"/>
                  </a:lnTo>
                  <a:lnTo>
                    <a:pt x="10944180" y="1930400"/>
                  </a:lnTo>
                  <a:lnTo>
                    <a:pt x="10982287" y="1955800"/>
                  </a:lnTo>
                  <a:lnTo>
                    <a:pt x="11021520" y="1981200"/>
                  </a:lnTo>
                  <a:lnTo>
                    <a:pt x="11061839" y="2006600"/>
                  </a:lnTo>
                  <a:lnTo>
                    <a:pt x="11103204" y="2032000"/>
                  </a:lnTo>
                  <a:lnTo>
                    <a:pt x="11145577" y="2057400"/>
                  </a:lnTo>
                  <a:lnTo>
                    <a:pt x="11188915" y="2070100"/>
                  </a:lnTo>
                  <a:lnTo>
                    <a:pt x="11233181" y="2095500"/>
                  </a:lnTo>
                  <a:lnTo>
                    <a:pt x="11324332" y="2120900"/>
                  </a:lnTo>
                  <a:lnTo>
                    <a:pt x="11371139" y="2146300"/>
                  </a:lnTo>
                  <a:lnTo>
                    <a:pt x="11418712" y="2146300"/>
                  </a:lnTo>
                  <a:lnTo>
                    <a:pt x="11565638" y="2184400"/>
                  </a:lnTo>
                  <a:lnTo>
                    <a:pt x="11866706" y="2184400"/>
                  </a:lnTo>
                  <a:lnTo>
                    <a:pt x="11963105" y="2159000"/>
                  </a:lnTo>
                  <a:lnTo>
                    <a:pt x="12010356" y="2159000"/>
                  </a:lnTo>
                  <a:lnTo>
                    <a:pt x="12147782" y="2120900"/>
                  </a:lnTo>
                  <a:lnTo>
                    <a:pt x="12192000" y="2095500"/>
                  </a:lnTo>
                  <a:lnTo>
                    <a:pt x="12192000" y="1549400"/>
                  </a:lnTo>
                  <a:close/>
                </a:path>
                <a:path w="12192000" h="2616200">
                  <a:moveTo>
                    <a:pt x="9289415" y="1917700"/>
                  </a:moveTo>
                  <a:lnTo>
                    <a:pt x="9080500" y="1917700"/>
                  </a:lnTo>
                  <a:lnTo>
                    <a:pt x="9133198" y="1930400"/>
                  </a:lnTo>
                  <a:lnTo>
                    <a:pt x="9238366" y="1930400"/>
                  </a:lnTo>
                  <a:lnTo>
                    <a:pt x="9289415" y="1917700"/>
                  </a:lnTo>
                  <a:close/>
                </a:path>
                <a:path w="12192000" h="2616200">
                  <a:moveTo>
                    <a:pt x="9806202" y="1727200"/>
                  </a:moveTo>
                  <a:lnTo>
                    <a:pt x="8569525" y="1727200"/>
                  </a:lnTo>
                  <a:lnTo>
                    <a:pt x="8609475" y="1752600"/>
                  </a:lnTo>
                  <a:lnTo>
                    <a:pt x="8650937" y="1778000"/>
                  </a:lnTo>
                  <a:lnTo>
                    <a:pt x="8693842" y="1803400"/>
                  </a:lnTo>
                  <a:lnTo>
                    <a:pt x="8738118" y="1828800"/>
                  </a:lnTo>
                  <a:lnTo>
                    <a:pt x="8783694" y="1841500"/>
                  </a:lnTo>
                  <a:lnTo>
                    <a:pt x="8830500" y="1866900"/>
                  </a:lnTo>
                  <a:lnTo>
                    <a:pt x="8878466" y="1879600"/>
                  </a:lnTo>
                  <a:lnTo>
                    <a:pt x="9028607" y="1917700"/>
                  </a:lnTo>
                  <a:lnTo>
                    <a:pt x="9339714" y="1917700"/>
                  </a:lnTo>
                  <a:lnTo>
                    <a:pt x="9485465" y="1879600"/>
                  </a:lnTo>
                  <a:lnTo>
                    <a:pt x="9577702" y="1854200"/>
                  </a:lnTo>
                  <a:lnTo>
                    <a:pt x="9622150" y="1828800"/>
                  </a:lnTo>
                  <a:lnTo>
                    <a:pt x="9665397" y="1816100"/>
                  </a:lnTo>
                  <a:lnTo>
                    <a:pt x="9707381" y="1790700"/>
                  </a:lnTo>
                  <a:lnTo>
                    <a:pt x="9748036" y="1765300"/>
                  </a:lnTo>
                  <a:lnTo>
                    <a:pt x="9787299" y="1739900"/>
                  </a:lnTo>
                  <a:lnTo>
                    <a:pt x="9806202" y="1727200"/>
                  </a:lnTo>
                  <a:close/>
                </a:path>
                <a:path w="12192000" h="2616200">
                  <a:moveTo>
                    <a:pt x="9960482" y="1574800"/>
                  </a:moveTo>
                  <a:lnTo>
                    <a:pt x="3331945" y="1574800"/>
                  </a:lnTo>
                  <a:lnTo>
                    <a:pt x="3358788" y="1612900"/>
                  </a:lnTo>
                  <a:lnTo>
                    <a:pt x="3389091" y="1651000"/>
                  </a:lnTo>
                  <a:lnTo>
                    <a:pt x="3422623" y="1676400"/>
                  </a:lnTo>
                  <a:lnTo>
                    <a:pt x="3459156" y="1714500"/>
                  </a:lnTo>
                  <a:lnTo>
                    <a:pt x="3498460" y="1739900"/>
                  </a:lnTo>
                  <a:lnTo>
                    <a:pt x="3540308" y="1752600"/>
                  </a:lnTo>
                  <a:lnTo>
                    <a:pt x="3584470" y="1778000"/>
                  </a:lnTo>
                  <a:lnTo>
                    <a:pt x="3630717" y="1790700"/>
                  </a:lnTo>
                  <a:lnTo>
                    <a:pt x="3728550" y="1816100"/>
                  </a:lnTo>
                  <a:lnTo>
                    <a:pt x="3820176" y="1816100"/>
                  </a:lnTo>
                  <a:lnTo>
                    <a:pt x="3840117" y="1803400"/>
                  </a:lnTo>
                  <a:lnTo>
                    <a:pt x="8576841" y="1803400"/>
                  </a:lnTo>
                  <a:lnTo>
                    <a:pt x="8576595" y="1790700"/>
                  </a:lnTo>
                  <a:lnTo>
                    <a:pt x="8575145" y="1765300"/>
                  </a:lnTo>
                  <a:lnTo>
                    <a:pt x="8572775" y="1752600"/>
                  </a:lnTo>
                  <a:lnTo>
                    <a:pt x="8569525" y="1727200"/>
                  </a:lnTo>
                  <a:lnTo>
                    <a:pt x="9806202" y="1727200"/>
                  </a:lnTo>
                  <a:lnTo>
                    <a:pt x="9825105" y="1714500"/>
                  </a:lnTo>
                  <a:lnTo>
                    <a:pt x="9861391" y="1676400"/>
                  </a:lnTo>
                  <a:lnTo>
                    <a:pt x="9896092" y="1651000"/>
                  </a:lnTo>
                  <a:lnTo>
                    <a:pt x="9929143" y="1612900"/>
                  </a:lnTo>
                  <a:lnTo>
                    <a:pt x="9960482" y="1574800"/>
                  </a:lnTo>
                  <a:close/>
                </a:path>
                <a:path w="12192000" h="2616200">
                  <a:moveTo>
                    <a:pt x="12192000" y="901700"/>
                  </a:moveTo>
                  <a:lnTo>
                    <a:pt x="1852706" y="901700"/>
                  </a:lnTo>
                  <a:lnTo>
                    <a:pt x="1874185" y="939800"/>
                  </a:lnTo>
                  <a:lnTo>
                    <a:pt x="1899367" y="990600"/>
                  </a:lnTo>
                  <a:lnTo>
                    <a:pt x="1928040" y="1028700"/>
                  </a:lnTo>
                  <a:lnTo>
                    <a:pt x="1959990" y="1054100"/>
                  </a:lnTo>
                  <a:lnTo>
                    <a:pt x="1995003" y="1092200"/>
                  </a:lnTo>
                  <a:lnTo>
                    <a:pt x="2032865" y="1117600"/>
                  </a:lnTo>
                  <a:lnTo>
                    <a:pt x="2073363" y="1143000"/>
                  </a:lnTo>
                  <a:lnTo>
                    <a:pt x="2116283" y="1168400"/>
                  </a:lnTo>
                  <a:lnTo>
                    <a:pt x="2161411" y="1181100"/>
                  </a:lnTo>
                  <a:lnTo>
                    <a:pt x="2208535" y="1206500"/>
                  </a:lnTo>
                  <a:lnTo>
                    <a:pt x="2257440" y="1206500"/>
                  </a:lnTo>
                  <a:lnTo>
                    <a:pt x="2307913" y="1219200"/>
                  </a:lnTo>
                  <a:lnTo>
                    <a:pt x="2400882" y="1219200"/>
                  </a:lnTo>
                  <a:lnTo>
                    <a:pt x="2398616" y="1231900"/>
                  </a:lnTo>
                  <a:lnTo>
                    <a:pt x="2396959" y="1257300"/>
                  </a:lnTo>
                  <a:lnTo>
                    <a:pt x="2395942" y="1270000"/>
                  </a:lnTo>
                  <a:lnTo>
                    <a:pt x="2397960" y="1333500"/>
                  </a:lnTo>
                  <a:lnTo>
                    <a:pt x="2404907" y="1384300"/>
                  </a:lnTo>
                  <a:lnTo>
                    <a:pt x="2416220" y="1422400"/>
                  </a:lnTo>
                  <a:lnTo>
                    <a:pt x="2431683" y="1473200"/>
                  </a:lnTo>
                  <a:lnTo>
                    <a:pt x="2451080" y="1511300"/>
                  </a:lnTo>
                  <a:lnTo>
                    <a:pt x="2474194" y="1549400"/>
                  </a:lnTo>
                  <a:lnTo>
                    <a:pt x="2500810" y="1587500"/>
                  </a:lnTo>
                  <a:lnTo>
                    <a:pt x="2530710" y="1612900"/>
                  </a:lnTo>
                  <a:lnTo>
                    <a:pt x="2563678" y="1651000"/>
                  </a:lnTo>
                  <a:lnTo>
                    <a:pt x="2599498" y="1676400"/>
                  </a:lnTo>
                  <a:lnTo>
                    <a:pt x="2637954" y="1701800"/>
                  </a:lnTo>
                  <a:lnTo>
                    <a:pt x="2678828" y="1727200"/>
                  </a:lnTo>
                  <a:lnTo>
                    <a:pt x="2721906" y="1739900"/>
                  </a:lnTo>
                  <a:lnTo>
                    <a:pt x="2766970" y="1752600"/>
                  </a:lnTo>
                  <a:lnTo>
                    <a:pt x="2862192" y="1778000"/>
                  </a:lnTo>
                  <a:lnTo>
                    <a:pt x="2963236" y="1778000"/>
                  </a:lnTo>
                  <a:lnTo>
                    <a:pt x="3061322" y="1752600"/>
                  </a:lnTo>
                  <a:lnTo>
                    <a:pt x="3107614" y="1739900"/>
                  </a:lnTo>
                  <a:lnTo>
                    <a:pt x="3151757" y="1727200"/>
                  </a:lnTo>
                  <a:lnTo>
                    <a:pt x="3193514" y="1701800"/>
                  </a:lnTo>
                  <a:lnTo>
                    <a:pt x="3232648" y="1676400"/>
                  </a:lnTo>
                  <a:lnTo>
                    <a:pt x="3268923" y="1638300"/>
                  </a:lnTo>
                  <a:lnTo>
                    <a:pt x="3302100" y="1612900"/>
                  </a:lnTo>
                  <a:lnTo>
                    <a:pt x="3331945" y="1574800"/>
                  </a:lnTo>
                  <a:lnTo>
                    <a:pt x="9960482" y="1574800"/>
                  </a:lnTo>
                  <a:lnTo>
                    <a:pt x="9990043" y="1536700"/>
                  </a:lnTo>
                  <a:lnTo>
                    <a:pt x="12192000" y="1536700"/>
                  </a:lnTo>
                  <a:lnTo>
                    <a:pt x="12192000" y="901700"/>
                  </a:lnTo>
                  <a:close/>
                </a:path>
                <a:path w="12192000" h="2616200">
                  <a:moveTo>
                    <a:pt x="12192000" y="0"/>
                  </a:moveTo>
                  <a:lnTo>
                    <a:pt x="0" y="0"/>
                  </a:lnTo>
                  <a:lnTo>
                    <a:pt x="0" y="1612900"/>
                  </a:lnTo>
                  <a:lnTo>
                    <a:pt x="46603" y="1625600"/>
                  </a:lnTo>
                  <a:lnTo>
                    <a:pt x="143483" y="1651000"/>
                  </a:lnTo>
                  <a:lnTo>
                    <a:pt x="343793" y="1651000"/>
                  </a:lnTo>
                  <a:lnTo>
                    <a:pt x="485531" y="1612900"/>
                  </a:lnTo>
                  <a:lnTo>
                    <a:pt x="573804" y="1587500"/>
                  </a:lnTo>
                  <a:lnTo>
                    <a:pt x="615771" y="1562100"/>
                  </a:lnTo>
                  <a:lnTo>
                    <a:pt x="656155" y="1536700"/>
                  </a:lnTo>
                  <a:lnTo>
                    <a:pt x="694857" y="1511300"/>
                  </a:lnTo>
                  <a:lnTo>
                    <a:pt x="731773" y="1485900"/>
                  </a:lnTo>
                  <a:lnTo>
                    <a:pt x="766803" y="1460500"/>
                  </a:lnTo>
                  <a:lnTo>
                    <a:pt x="799845" y="1422400"/>
                  </a:lnTo>
                  <a:lnTo>
                    <a:pt x="830797" y="1397000"/>
                  </a:lnTo>
                  <a:lnTo>
                    <a:pt x="859559" y="1358900"/>
                  </a:lnTo>
                  <a:lnTo>
                    <a:pt x="886028" y="1320800"/>
                  </a:lnTo>
                  <a:lnTo>
                    <a:pt x="910104" y="1282700"/>
                  </a:lnTo>
                  <a:lnTo>
                    <a:pt x="931684" y="1244600"/>
                  </a:lnTo>
                  <a:lnTo>
                    <a:pt x="950668" y="1206500"/>
                  </a:lnTo>
                  <a:lnTo>
                    <a:pt x="966953" y="1155700"/>
                  </a:lnTo>
                  <a:lnTo>
                    <a:pt x="980439" y="1117600"/>
                  </a:lnTo>
                  <a:lnTo>
                    <a:pt x="991023" y="1066800"/>
                  </a:lnTo>
                  <a:lnTo>
                    <a:pt x="998605" y="1028700"/>
                  </a:lnTo>
                  <a:lnTo>
                    <a:pt x="1664448" y="1028700"/>
                  </a:lnTo>
                  <a:lnTo>
                    <a:pt x="1731809" y="990600"/>
                  </a:lnTo>
                  <a:lnTo>
                    <a:pt x="1774199" y="965200"/>
                  </a:lnTo>
                  <a:lnTo>
                    <a:pt x="1814540" y="939800"/>
                  </a:lnTo>
                  <a:lnTo>
                    <a:pt x="1852706" y="901700"/>
                  </a:lnTo>
                  <a:lnTo>
                    <a:pt x="12192000" y="901700"/>
                  </a:lnTo>
                  <a:lnTo>
                    <a:pt x="12192000" y="0"/>
                  </a:lnTo>
                  <a:close/>
                </a:path>
                <a:path w="12192000" h="2616200">
                  <a:moveTo>
                    <a:pt x="12192000" y="1536700"/>
                  </a:moveTo>
                  <a:lnTo>
                    <a:pt x="9990043" y="1536700"/>
                  </a:lnTo>
                  <a:lnTo>
                    <a:pt x="10028904" y="1562100"/>
                  </a:lnTo>
                  <a:lnTo>
                    <a:pt x="10070179" y="1587500"/>
                  </a:lnTo>
                  <a:lnTo>
                    <a:pt x="10113654" y="1612900"/>
                  </a:lnTo>
                  <a:lnTo>
                    <a:pt x="10159115" y="1625600"/>
                  </a:lnTo>
                  <a:lnTo>
                    <a:pt x="10206347" y="1638300"/>
                  </a:lnTo>
                  <a:lnTo>
                    <a:pt x="10361523" y="1638300"/>
                  </a:lnTo>
                  <a:lnTo>
                    <a:pt x="10468526" y="1612900"/>
                  </a:lnTo>
                  <a:lnTo>
                    <a:pt x="10518671" y="1600200"/>
                  </a:lnTo>
                  <a:lnTo>
                    <a:pt x="10566176" y="1574800"/>
                  </a:lnTo>
                  <a:lnTo>
                    <a:pt x="10610740" y="1549400"/>
                  </a:lnTo>
                  <a:lnTo>
                    <a:pt x="12192000" y="1549400"/>
                  </a:lnTo>
                  <a:lnTo>
                    <a:pt x="12192000" y="1536700"/>
                  </a:lnTo>
                  <a:close/>
                </a:path>
                <a:path w="12192000" h="2616200">
                  <a:moveTo>
                    <a:pt x="1664448" y="1028700"/>
                  </a:moveTo>
                  <a:lnTo>
                    <a:pt x="998605" y="1028700"/>
                  </a:lnTo>
                  <a:lnTo>
                    <a:pt x="1088345" y="1054100"/>
                  </a:lnTo>
                  <a:lnTo>
                    <a:pt x="1232738" y="1092200"/>
                  </a:lnTo>
                  <a:lnTo>
                    <a:pt x="1441610" y="1092200"/>
                  </a:lnTo>
                  <a:lnTo>
                    <a:pt x="1544323" y="1066800"/>
                  </a:lnTo>
                  <a:lnTo>
                    <a:pt x="1641397" y="1041400"/>
                  </a:lnTo>
                  <a:lnTo>
                    <a:pt x="1664448" y="1028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11339" y="2058395"/>
              <a:ext cx="5581015" cy="4577080"/>
            </a:xfrm>
            <a:custGeom>
              <a:avLst/>
              <a:gdLst/>
              <a:ahLst/>
              <a:cxnLst/>
              <a:rect l="l" t="t" r="r" b="b"/>
              <a:pathLst>
                <a:path w="5581015" h="4577080">
                  <a:moveTo>
                    <a:pt x="3428966" y="0"/>
                  </a:moveTo>
                  <a:lnTo>
                    <a:pt x="3380488" y="336"/>
                  </a:lnTo>
                  <a:lnTo>
                    <a:pt x="3332170" y="1341"/>
                  </a:lnTo>
                  <a:lnTo>
                    <a:pt x="3284019" y="3009"/>
                  </a:lnTo>
                  <a:lnTo>
                    <a:pt x="3236038" y="5337"/>
                  </a:lnTo>
                  <a:lnTo>
                    <a:pt x="3188232" y="8320"/>
                  </a:lnTo>
                  <a:lnTo>
                    <a:pt x="3140606" y="11954"/>
                  </a:lnTo>
                  <a:lnTo>
                    <a:pt x="3093162" y="16235"/>
                  </a:lnTo>
                  <a:lnTo>
                    <a:pt x="3045907" y="21157"/>
                  </a:lnTo>
                  <a:lnTo>
                    <a:pt x="2998844" y="26718"/>
                  </a:lnTo>
                  <a:lnTo>
                    <a:pt x="2951978" y="32911"/>
                  </a:lnTo>
                  <a:lnTo>
                    <a:pt x="2905314" y="39733"/>
                  </a:lnTo>
                  <a:lnTo>
                    <a:pt x="2858854" y="47180"/>
                  </a:lnTo>
                  <a:lnTo>
                    <a:pt x="2812605" y="55246"/>
                  </a:lnTo>
                  <a:lnTo>
                    <a:pt x="2766571" y="63929"/>
                  </a:lnTo>
                  <a:lnTo>
                    <a:pt x="2720755" y="73222"/>
                  </a:lnTo>
                  <a:lnTo>
                    <a:pt x="2675163" y="83122"/>
                  </a:lnTo>
                  <a:lnTo>
                    <a:pt x="2629798" y="93625"/>
                  </a:lnTo>
                  <a:lnTo>
                    <a:pt x="2584665" y="104725"/>
                  </a:lnTo>
                  <a:lnTo>
                    <a:pt x="2539769" y="116420"/>
                  </a:lnTo>
                  <a:lnTo>
                    <a:pt x="2495114" y="128703"/>
                  </a:lnTo>
                  <a:lnTo>
                    <a:pt x="2450704" y="141571"/>
                  </a:lnTo>
                  <a:lnTo>
                    <a:pt x="2406544" y="155019"/>
                  </a:lnTo>
                  <a:lnTo>
                    <a:pt x="2362638" y="169043"/>
                  </a:lnTo>
                  <a:lnTo>
                    <a:pt x="2318991" y="183639"/>
                  </a:lnTo>
                  <a:lnTo>
                    <a:pt x="2275606" y="198802"/>
                  </a:lnTo>
                  <a:lnTo>
                    <a:pt x="2232489" y="214527"/>
                  </a:lnTo>
                  <a:lnTo>
                    <a:pt x="2189643" y="230811"/>
                  </a:lnTo>
                  <a:lnTo>
                    <a:pt x="2147074" y="247649"/>
                  </a:lnTo>
                  <a:lnTo>
                    <a:pt x="2104786" y="265036"/>
                  </a:lnTo>
                  <a:lnTo>
                    <a:pt x="2062782" y="282968"/>
                  </a:lnTo>
                  <a:lnTo>
                    <a:pt x="2021068" y="301441"/>
                  </a:lnTo>
                  <a:lnTo>
                    <a:pt x="1979647" y="320450"/>
                  </a:lnTo>
                  <a:lnTo>
                    <a:pt x="1938525" y="339991"/>
                  </a:lnTo>
                  <a:lnTo>
                    <a:pt x="1897705" y="360060"/>
                  </a:lnTo>
                  <a:lnTo>
                    <a:pt x="1857193" y="380651"/>
                  </a:lnTo>
                  <a:lnTo>
                    <a:pt x="1816992" y="401761"/>
                  </a:lnTo>
                  <a:lnTo>
                    <a:pt x="1777107" y="423386"/>
                  </a:lnTo>
                  <a:lnTo>
                    <a:pt x="1737541" y="445520"/>
                  </a:lnTo>
                  <a:lnTo>
                    <a:pt x="1698301" y="468159"/>
                  </a:lnTo>
                  <a:lnTo>
                    <a:pt x="1659390" y="491300"/>
                  </a:lnTo>
                  <a:lnTo>
                    <a:pt x="1620812" y="514937"/>
                  </a:lnTo>
                  <a:lnTo>
                    <a:pt x="1582572" y="539066"/>
                  </a:lnTo>
                  <a:lnTo>
                    <a:pt x="1544674" y="563683"/>
                  </a:lnTo>
                  <a:lnTo>
                    <a:pt x="1507124" y="588783"/>
                  </a:lnTo>
                  <a:lnTo>
                    <a:pt x="1469924" y="614362"/>
                  </a:lnTo>
                  <a:lnTo>
                    <a:pt x="1433079" y="640416"/>
                  </a:lnTo>
                  <a:lnTo>
                    <a:pt x="1396595" y="666940"/>
                  </a:lnTo>
                  <a:lnTo>
                    <a:pt x="1360475" y="693930"/>
                  </a:lnTo>
                  <a:lnTo>
                    <a:pt x="1324724" y="721381"/>
                  </a:lnTo>
                  <a:lnTo>
                    <a:pt x="1289346" y="749289"/>
                  </a:lnTo>
                  <a:lnTo>
                    <a:pt x="1254345" y="777649"/>
                  </a:lnTo>
                  <a:lnTo>
                    <a:pt x="1219726" y="806458"/>
                  </a:lnTo>
                  <a:lnTo>
                    <a:pt x="1185494" y="835710"/>
                  </a:lnTo>
                  <a:lnTo>
                    <a:pt x="1151653" y="865401"/>
                  </a:lnTo>
                  <a:lnTo>
                    <a:pt x="1118206" y="895527"/>
                  </a:lnTo>
                  <a:lnTo>
                    <a:pt x="1085160" y="926084"/>
                  </a:lnTo>
                  <a:lnTo>
                    <a:pt x="1052517" y="957067"/>
                  </a:lnTo>
                  <a:lnTo>
                    <a:pt x="1020283" y="988471"/>
                  </a:lnTo>
                  <a:lnTo>
                    <a:pt x="988461" y="1020293"/>
                  </a:lnTo>
                  <a:lnTo>
                    <a:pt x="957057" y="1052527"/>
                  </a:lnTo>
                  <a:lnTo>
                    <a:pt x="926075" y="1085170"/>
                  </a:lnTo>
                  <a:lnTo>
                    <a:pt x="895518" y="1118217"/>
                  </a:lnTo>
                  <a:lnTo>
                    <a:pt x="865392" y="1151664"/>
                  </a:lnTo>
                  <a:lnTo>
                    <a:pt x="835701" y="1185505"/>
                  </a:lnTo>
                  <a:lnTo>
                    <a:pt x="806449" y="1219738"/>
                  </a:lnTo>
                  <a:lnTo>
                    <a:pt x="777641" y="1254357"/>
                  </a:lnTo>
                  <a:lnTo>
                    <a:pt x="749281" y="1289358"/>
                  </a:lnTo>
                  <a:lnTo>
                    <a:pt x="721373" y="1324736"/>
                  </a:lnTo>
                  <a:lnTo>
                    <a:pt x="693922" y="1360488"/>
                  </a:lnTo>
                  <a:lnTo>
                    <a:pt x="666933" y="1396608"/>
                  </a:lnTo>
                  <a:lnTo>
                    <a:pt x="640409" y="1433093"/>
                  </a:lnTo>
                  <a:lnTo>
                    <a:pt x="614355" y="1469937"/>
                  </a:lnTo>
                  <a:lnTo>
                    <a:pt x="588776" y="1507137"/>
                  </a:lnTo>
                  <a:lnTo>
                    <a:pt x="563676" y="1544688"/>
                  </a:lnTo>
                  <a:lnTo>
                    <a:pt x="539059" y="1582586"/>
                  </a:lnTo>
                  <a:lnTo>
                    <a:pt x="514930" y="1620827"/>
                  </a:lnTo>
                  <a:lnTo>
                    <a:pt x="491293" y="1659405"/>
                  </a:lnTo>
                  <a:lnTo>
                    <a:pt x="468153" y="1698316"/>
                  </a:lnTo>
                  <a:lnTo>
                    <a:pt x="445514" y="1737557"/>
                  </a:lnTo>
                  <a:lnTo>
                    <a:pt x="423380" y="1777122"/>
                  </a:lnTo>
                  <a:lnTo>
                    <a:pt x="401756" y="1817008"/>
                  </a:lnTo>
                  <a:lnTo>
                    <a:pt x="380646" y="1857209"/>
                  </a:lnTo>
                  <a:lnTo>
                    <a:pt x="360055" y="1897722"/>
                  </a:lnTo>
                  <a:lnTo>
                    <a:pt x="339986" y="1938542"/>
                  </a:lnTo>
                  <a:lnTo>
                    <a:pt x="320446" y="1979665"/>
                  </a:lnTo>
                  <a:lnTo>
                    <a:pt x="301437" y="2021085"/>
                  </a:lnTo>
                  <a:lnTo>
                    <a:pt x="282964" y="2062800"/>
                  </a:lnTo>
                  <a:lnTo>
                    <a:pt x="265032" y="2104804"/>
                  </a:lnTo>
                  <a:lnTo>
                    <a:pt x="247645" y="2147093"/>
                  </a:lnTo>
                  <a:lnTo>
                    <a:pt x="230807" y="2189662"/>
                  </a:lnTo>
                  <a:lnTo>
                    <a:pt x="214523" y="2232508"/>
                  </a:lnTo>
                  <a:lnTo>
                    <a:pt x="198798" y="2275625"/>
                  </a:lnTo>
                  <a:lnTo>
                    <a:pt x="183635" y="2319010"/>
                  </a:lnTo>
                  <a:lnTo>
                    <a:pt x="169040" y="2362658"/>
                  </a:lnTo>
                  <a:lnTo>
                    <a:pt x="155015" y="2406564"/>
                  </a:lnTo>
                  <a:lnTo>
                    <a:pt x="141567" y="2450725"/>
                  </a:lnTo>
                  <a:lnTo>
                    <a:pt x="128699" y="2495135"/>
                  </a:lnTo>
                  <a:lnTo>
                    <a:pt x="116416" y="2539791"/>
                  </a:lnTo>
                  <a:lnTo>
                    <a:pt x="104722" y="2584687"/>
                  </a:lnTo>
                  <a:lnTo>
                    <a:pt x="93622" y="2629820"/>
                  </a:lnTo>
                  <a:lnTo>
                    <a:pt x="83119" y="2675185"/>
                  </a:lnTo>
                  <a:lnTo>
                    <a:pt x="73219" y="2720778"/>
                  </a:lnTo>
                  <a:lnTo>
                    <a:pt x="63926" y="2766594"/>
                  </a:lnTo>
                  <a:lnTo>
                    <a:pt x="55244" y="2812629"/>
                  </a:lnTo>
                  <a:lnTo>
                    <a:pt x="47177" y="2858878"/>
                  </a:lnTo>
                  <a:lnTo>
                    <a:pt x="39730" y="2905338"/>
                  </a:lnTo>
                  <a:lnTo>
                    <a:pt x="32908" y="2952003"/>
                  </a:lnTo>
                  <a:lnTo>
                    <a:pt x="26715" y="2998869"/>
                  </a:lnTo>
                  <a:lnTo>
                    <a:pt x="21155" y="3045932"/>
                  </a:lnTo>
                  <a:lnTo>
                    <a:pt x="16232" y="3093188"/>
                  </a:lnTo>
                  <a:lnTo>
                    <a:pt x="11952" y="3140631"/>
                  </a:lnTo>
                  <a:lnTo>
                    <a:pt x="8318" y="3188259"/>
                  </a:lnTo>
                  <a:lnTo>
                    <a:pt x="5334" y="3236065"/>
                  </a:lnTo>
                  <a:lnTo>
                    <a:pt x="3006" y="3284046"/>
                  </a:lnTo>
                  <a:lnTo>
                    <a:pt x="1338" y="3332198"/>
                  </a:lnTo>
                  <a:lnTo>
                    <a:pt x="334" y="3380515"/>
                  </a:lnTo>
                  <a:lnTo>
                    <a:pt x="0" y="3428994"/>
                  </a:lnTo>
                  <a:lnTo>
                    <a:pt x="334" y="3477474"/>
                  </a:lnTo>
                  <a:lnTo>
                    <a:pt x="1338" y="3525791"/>
                  </a:lnTo>
                  <a:lnTo>
                    <a:pt x="3006" y="3573943"/>
                  </a:lnTo>
                  <a:lnTo>
                    <a:pt x="5334" y="3621924"/>
                  </a:lnTo>
                  <a:lnTo>
                    <a:pt x="8318" y="3669730"/>
                  </a:lnTo>
                  <a:lnTo>
                    <a:pt x="11952" y="3717358"/>
                  </a:lnTo>
                  <a:lnTo>
                    <a:pt x="16232" y="3764801"/>
                  </a:lnTo>
                  <a:lnTo>
                    <a:pt x="21155" y="3812057"/>
                  </a:lnTo>
                  <a:lnTo>
                    <a:pt x="26715" y="3859120"/>
                  </a:lnTo>
                  <a:lnTo>
                    <a:pt x="32908" y="3905986"/>
                  </a:lnTo>
                  <a:lnTo>
                    <a:pt x="39730" y="3952651"/>
                  </a:lnTo>
                  <a:lnTo>
                    <a:pt x="47177" y="3999111"/>
                  </a:lnTo>
                  <a:lnTo>
                    <a:pt x="55244" y="4045360"/>
                  </a:lnTo>
                  <a:lnTo>
                    <a:pt x="63926" y="4091395"/>
                  </a:lnTo>
                  <a:lnTo>
                    <a:pt x="73219" y="4137211"/>
                  </a:lnTo>
                  <a:lnTo>
                    <a:pt x="83119" y="4182804"/>
                  </a:lnTo>
                  <a:lnTo>
                    <a:pt x="93622" y="4228169"/>
                  </a:lnTo>
                  <a:lnTo>
                    <a:pt x="104722" y="4273302"/>
                  </a:lnTo>
                  <a:lnTo>
                    <a:pt x="116416" y="4318198"/>
                  </a:lnTo>
                  <a:lnTo>
                    <a:pt x="128699" y="4362854"/>
                  </a:lnTo>
                  <a:lnTo>
                    <a:pt x="141567" y="4407264"/>
                  </a:lnTo>
                  <a:lnTo>
                    <a:pt x="155015" y="4451425"/>
                  </a:lnTo>
                  <a:lnTo>
                    <a:pt x="169040" y="4495331"/>
                  </a:lnTo>
                  <a:lnTo>
                    <a:pt x="183635" y="4538979"/>
                  </a:lnTo>
                  <a:lnTo>
                    <a:pt x="196761" y="4576535"/>
                  </a:lnTo>
                  <a:lnTo>
                    <a:pt x="5580659" y="4576535"/>
                  </a:lnTo>
                  <a:lnTo>
                    <a:pt x="5580659" y="759070"/>
                  </a:lnTo>
                  <a:lnTo>
                    <a:pt x="5568588" y="749289"/>
                  </a:lnTo>
                  <a:lnTo>
                    <a:pt x="5533210" y="721381"/>
                  </a:lnTo>
                  <a:lnTo>
                    <a:pt x="5497458" y="693930"/>
                  </a:lnTo>
                  <a:lnTo>
                    <a:pt x="5461338" y="666940"/>
                  </a:lnTo>
                  <a:lnTo>
                    <a:pt x="5424854" y="640416"/>
                  </a:lnTo>
                  <a:lnTo>
                    <a:pt x="5388010" y="614362"/>
                  </a:lnTo>
                  <a:lnTo>
                    <a:pt x="5350810" y="588783"/>
                  </a:lnTo>
                  <a:lnTo>
                    <a:pt x="5313259" y="563683"/>
                  </a:lnTo>
                  <a:lnTo>
                    <a:pt x="5275361" y="539066"/>
                  </a:lnTo>
                  <a:lnTo>
                    <a:pt x="5237121" y="514937"/>
                  </a:lnTo>
                  <a:lnTo>
                    <a:pt x="5198543" y="491300"/>
                  </a:lnTo>
                  <a:lnTo>
                    <a:pt x="5159632" y="468159"/>
                  </a:lnTo>
                  <a:lnTo>
                    <a:pt x="5120392" y="445520"/>
                  </a:lnTo>
                  <a:lnTo>
                    <a:pt x="5080826" y="423386"/>
                  </a:lnTo>
                  <a:lnTo>
                    <a:pt x="5040941" y="401761"/>
                  </a:lnTo>
                  <a:lnTo>
                    <a:pt x="5000740" y="380651"/>
                  </a:lnTo>
                  <a:lnTo>
                    <a:pt x="4960227" y="360060"/>
                  </a:lnTo>
                  <a:lnTo>
                    <a:pt x="4919408" y="339991"/>
                  </a:lnTo>
                  <a:lnTo>
                    <a:pt x="4878286" y="320450"/>
                  </a:lnTo>
                  <a:lnTo>
                    <a:pt x="4836865" y="301441"/>
                  </a:lnTo>
                  <a:lnTo>
                    <a:pt x="4795151" y="282968"/>
                  </a:lnTo>
                  <a:lnTo>
                    <a:pt x="4753147" y="265036"/>
                  </a:lnTo>
                  <a:lnTo>
                    <a:pt x="4710859" y="247649"/>
                  </a:lnTo>
                  <a:lnTo>
                    <a:pt x="4668289" y="230811"/>
                  </a:lnTo>
                  <a:lnTo>
                    <a:pt x="4625444" y="214527"/>
                  </a:lnTo>
                  <a:lnTo>
                    <a:pt x="4582327" y="198802"/>
                  </a:lnTo>
                  <a:lnTo>
                    <a:pt x="4538942" y="183639"/>
                  </a:lnTo>
                  <a:lnTo>
                    <a:pt x="4495295" y="169043"/>
                  </a:lnTo>
                  <a:lnTo>
                    <a:pt x="4451389" y="155019"/>
                  </a:lnTo>
                  <a:lnTo>
                    <a:pt x="4407228" y="141571"/>
                  </a:lnTo>
                  <a:lnTo>
                    <a:pt x="4362819" y="128703"/>
                  </a:lnTo>
                  <a:lnTo>
                    <a:pt x="4318163" y="116420"/>
                  </a:lnTo>
                  <a:lnTo>
                    <a:pt x="4273267" y="104725"/>
                  </a:lnTo>
                  <a:lnTo>
                    <a:pt x="4228135" y="93625"/>
                  </a:lnTo>
                  <a:lnTo>
                    <a:pt x="4182770" y="83122"/>
                  </a:lnTo>
                  <a:lnTo>
                    <a:pt x="4137178" y="73222"/>
                  </a:lnTo>
                  <a:lnTo>
                    <a:pt x="4091362" y="63929"/>
                  </a:lnTo>
                  <a:lnTo>
                    <a:pt x="4045327" y="55246"/>
                  </a:lnTo>
                  <a:lnTo>
                    <a:pt x="3999078" y="47180"/>
                  </a:lnTo>
                  <a:lnTo>
                    <a:pt x="3952619" y="39733"/>
                  </a:lnTo>
                  <a:lnTo>
                    <a:pt x="3905954" y="32911"/>
                  </a:lnTo>
                  <a:lnTo>
                    <a:pt x="3859089" y="26718"/>
                  </a:lnTo>
                  <a:lnTo>
                    <a:pt x="3812026" y="21157"/>
                  </a:lnTo>
                  <a:lnTo>
                    <a:pt x="3764771" y="16235"/>
                  </a:lnTo>
                  <a:lnTo>
                    <a:pt x="3717327" y="11954"/>
                  </a:lnTo>
                  <a:lnTo>
                    <a:pt x="3669700" y="8320"/>
                  </a:lnTo>
                  <a:lnTo>
                    <a:pt x="3621894" y="5337"/>
                  </a:lnTo>
                  <a:lnTo>
                    <a:pt x="3573914" y="3009"/>
                  </a:lnTo>
                  <a:lnTo>
                    <a:pt x="3525762" y="1341"/>
                  </a:lnTo>
                  <a:lnTo>
                    <a:pt x="3477445" y="336"/>
                  </a:lnTo>
                  <a:lnTo>
                    <a:pt x="3428966" y="0"/>
                  </a:lnTo>
                  <a:close/>
                </a:path>
              </a:pathLst>
            </a:custGeom>
            <a:solidFill>
              <a:srgbClr val="3A9E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69404" y="313435"/>
            <a:ext cx="6453505" cy="112014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indent="887094">
              <a:lnSpc>
                <a:spcPts val="4300"/>
              </a:lnSpc>
              <a:spcBef>
                <a:spcPts val="215"/>
              </a:spcBef>
            </a:pPr>
            <a:r>
              <a:rPr sz="3600" dirty="0">
                <a:solidFill>
                  <a:srgbClr val="47A0D8"/>
                </a:solidFill>
              </a:rPr>
              <a:t>SOSYAL</a:t>
            </a:r>
            <a:r>
              <a:rPr sz="3600" spc="95" dirty="0">
                <a:solidFill>
                  <a:srgbClr val="47A0D8"/>
                </a:solidFill>
              </a:rPr>
              <a:t> </a:t>
            </a:r>
            <a:r>
              <a:rPr sz="3600" spc="75" dirty="0">
                <a:solidFill>
                  <a:srgbClr val="47A0D8"/>
                </a:solidFill>
              </a:rPr>
              <a:t>DUYGUSAL </a:t>
            </a:r>
            <a:r>
              <a:rPr sz="3600" spc="70" dirty="0">
                <a:solidFill>
                  <a:srgbClr val="47A0D8"/>
                </a:solidFill>
              </a:rPr>
              <a:t>BECERİLER</a:t>
            </a:r>
            <a:r>
              <a:rPr sz="3600" spc="-210" dirty="0">
                <a:solidFill>
                  <a:srgbClr val="47A0D8"/>
                </a:solidFill>
              </a:rPr>
              <a:t> </a:t>
            </a:r>
            <a:r>
              <a:rPr sz="3600" spc="-65" dirty="0">
                <a:solidFill>
                  <a:srgbClr val="47A0D8"/>
                </a:solidFill>
              </a:rPr>
              <a:t>NİÇİN</a:t>
            </a:r>
            <a:r>
              <a:rPr sz="3600" spc="-185" dirty="0">
                <a:solidFill>
                  <a:srgbClr val="47A0D8"/>
                </a:solidFill>
              </a:rPr>
              <a:t> </a:t>
            </a:r>
            <a:r>
              <a:rPr sz="3600" spc="40" dirty="0">
                <a:solidFill>
                  <a:srgbClr val="47A0D8"/>
                </a:solidFill>
              </a:rPr>
              <a:t>ÖNEMLİ?</a:t>
            </a:r>
            <a:endParaRPr sz="3600"/>
          </a:p>
        </p:txBody>
      </p:sp>
      <p:sp>
        <p:nvSpPr>
          <p:cNvPr id="7" name="object 7"/>
          <p:cNvSpPr txBox="1"/>
          <p:nvPr/>
        </p:nvSpPr>
        <p:spPr>
          <a:xfrm>
            <a:off x="581870" y="2509011"/>
            <a:ext cx="7547609" cy="387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Sosyal</a:t>
            </a:r>
            <a:r>
              <a:rPr sz="2800" b="1" spc="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60" dirty="0">
                <a:solidFill>
                  <a:srgbClr val="FFFFFF"/>
                </a:solidFill>
                <a:latin typeface="Arial"/>
                <a:cs typeface="Arial"/>
              </a:rPr>
              <a:t>duygusal</a:t>
            </a:r>
            <a:r>
              <a:rPr sz="2800" b="1" spc="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80" dirty="0">
                <a:solidFill>
                  <a:srgbClr val="FFFFFF"/>
                </a:solidFill>
                <a:latin typeface="Arial"/>
                <a:cs typeface="Arial"/>
              </a:rPr>
              <a:t>beceriler,</a:t>
            </a:r>
            <a:endParaRPr sz="2800">
              <a:latin typeface="Arial"/>
              <a:cs typeface="Arial"/>
            </a:endParaRPr>
          </a:p>
          <a:p>
            <a:pPr marL="354330" indent="-341630">
              <a:lnSpc>
                <a:spcPct val="100000"/>
              </a:lnSpc>
              <a:spcBef>
                <a:spcPts val="2560"/>
              </a:spcBef>
              <a:buFont typeface="Courier New"/>
              <a:buChar char="o"/>
              <a:tabLst>
                <a:tab pos="354330" algn="l"/>
              </a:tabLst>
            </a:pP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Okul</a:t>
            </a:r>
            <a:r>
              <a:rPr sz="24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başarısının</a:t>
            </a:r>
            <a:r>
              <a:rPr sz="24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Verdana"/>
                <a:cs typeface="Verdana"/>
              </a:rPr>
              <a:t>artmasına</a:t>
            </a:r>
            <a:r>
              <a:rPr sz="24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yardımcı</a:t>
            </a:r>
            <a:r>
              <a:rPr sz="24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olur.</a:t>
            </a:r>
            <a:endParaRPr sz="2400">
              <a:latin typeface="Verdana"/>
              <a:cs typeface="Verdana"/>
            </a:endParaRPr>
          </a:p>
          <a:p>
            <a:pPr marL="354330" indent="-341630">
              <a:lnSpc>
                <a:spcPct val="100000"/>
              </a:lnSpc>
              <a:spcBef>
                <a:spcPts val="2520"/>
              </a:spcBef>
              <a:buFont typeface="Courier New"/>
              <a:buChar char="o"/>
              <a:tabLst>
                <a:tab pos="354330" algn="l"/>
              </a:tabLst>
            </a:pP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Duygularını</a:t>
            </a:r>
            <a:r>
              <a:rPr sz="24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tanımasını</a:t>
            </a:r>
            <a:r>
              <a:rPr sz="24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ve</a:t>
            </a:r>
            <a:r>
              <a:rPr sz="24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ifade</a:t>
            </a:r>
            <a:r>
              <a:rPr sz="24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etmesini</a:t>
            </a:r>
            <a:r>
              <a:rPr sz="24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Verdana"/>
                <a:cs typeface="Verdana"/>
              </a:rPr>
              <a:t>sağlar.</a:t>
            </a:r>
            <a:endParaRPr sz="2400">
              <a:latin typeface="Verdana"/>
              <a:cs typeface="Verdana"/>
            </a:endParaRPr>
          </a:p>
          <a:p>
            <a:pPr marL="354330" indent="-341630">
              <a:lnSpc>
                <a:spcPct val="100000"/>
              </a:lnSpc>
              <a:spcBef>
                <a:spcPts val="2520"/>
              </a:spcBef>
              <a:buFont typeface="Courier New"/>
              <a:buChar char="o"/>
              <a:tabLst>
                <a:tab pos="354330" algn="l"/>
              </a:tabLst>
            </a:pPr>
            <a:r>
              <a:rPr sz="2400" spc="110" dirty="0">
                <a:solidFill>
                  <a:srgbClr val="FFFFFF"/>
                </a:solidFill>
                <a:latin typeface="Verdana"/>
                <a:cs typeface="Verdana"/>
              </a:rPr>
              <a:t>Öz</a:t>
            </a:r>
            <a:r>
              <a:rPr sz="24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güveninin</a:t>
            </a:r>
            <a:r>
              <a:rPr sz="24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Verdana"/>
                <a:cs typeface="Verdana"/>
              </a:rPr>
              <a:t>artmasına</a:t>
            </a:r>
            <a:r>
              <a:rPr sz="24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yardımcı</a:t>
            </a:r>
            <a:r>
              <a:rPr sz="24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olur.</a:t>
            </a:r>
            <a:endParaRPr sz="2400">
              <a:latin typeface="Verdana"/>
              <a:cs typeface="Verdana"/>
            </a:endParaRPr>
          </a:p>
          <a:p>
            <a:pPr marL="354330" indent="-341630">
              <a:lnSpc>
                <a:spcPct val="100000"/>
              </a:lnSpc>
              <a:spcBef>
                <a:spcPts val="2425"/>
              </a:spcBef>
              <a:buFont typeface="Courier New"/>
              <a:buChar char="o"/>
              <a:tabLst>
                <a:tab pos="354330" algn="l"/>
              </a:tabLst>
            </a:pP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Sağlıklı</a:t>
            </a:r>
            <a:r>
              <a:rPr sz="24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ilişkiler</a:t>
            </a:r>
            <a:r>
              <a:rPr sz="24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Verdana"/>
                <a:cs typeface="Verdana"/>
              </a:rPr>
              <a:t>kurmalarını</a:t>
            </a:r>
            <a:r>
              <a:rPr sz="24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destekler.</a:t>
            </a:r>
            <a:endParaRPr sz="2400">
              <a:latin typeface="Verdana"/>
              <a:cs typeface="Verdana"/>
            </a:endParaRPr>
          </a:p>
          <a:p>
            <a:pPr marL="354330" indent="-341630">
              <a:lnSpc>
                <a:spcPct val="100000"/>
              </a:lnSpc>
              <a:spcBef>
                <a:spcPts val="2520"/>
              </a:spcBef>
              <a:buFont typeface="Courier New"/>
              <a:buChar char="o"/>
              <a:tabLst>
                <a:tab pos="354330" algn="l"/>
              </a:tabLst>
            </a:pPr>
            <a:r>
              <a:rPr sz="2400" spc="-30" dirty="0">
                <a:solidFill>
                  <a:srgbClr val="FFFFFF"/>
                </a:solidFill>
                <a:latin typeface="Verdana"/>
                <a:cs typeface="Verdana"/>
              </a:rPr>
              <a:t>Yaşam</a:t>
            </a:r>
            <a:r>
              <a:rPr sz="24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doyumunu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yükseltir.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39734" y="2548462"/>
            <a:ext cx="5152265" cy="421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60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6" y="0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15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754" y="0"/>
            <a:ext cx="12461965" cy="6723017"/>
          </a:xfrm>
        </p:spPr>
      </p:pic>
    </p:spTree>
    <p:extLst>
      <p:ext uri="{BB962C8B-B14F-4D97-AF65-F5344CB8AC3E}">
        <p14:creationId xmlns:p14="http://schemas.microsoft.com/office/powerpoint/2010/main" val="2330150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444137" y="1611086"/>
            <a:ext cx="10720252" cy="2954655"/>
          </a:xfrm>
        </p:spPr>
        <p:txBody>
          <a:bodyPr/>
          <a:lstStyle/>
          <a:p>
            <a:r>
              <a:rPr lang="tr-TR" sz="9600" kern="1200" dirty="0" smtClean="0">
                <a:solidFill>
                  <a:srgbClr val="00CC99"/>
                </a:solidFill>
                <a:latin typeface="Calibri" panose="020F0502020204030204"/>
              </a:rPr>
              <a:t>  SOSYAL </a:t>
            </a:r>
            <a:r>
              <a:rPr lang="tr-TR" sz="9600" kern="1200" dirty="0">
                <a:solidFill>
                  <a:srgbClr val="00CC99"/>
                </a:solidFill>
                <a:latin typeface="Calibri" panose="020F0502020204030204"/>
              </a:rPr>
              <a:t>DUYGUSAL </a:t>
            </a:r>
            <a:r>
              <a:rPr lang="tr-TR" sz="9600" kern="1200" dirty="0" smtClean="0">
                <a:solidFill>
                  <a:srgbClr val="00CC99"/>
                </a:solidFill>
                <a:latin typeface="Calibri" panose="020F0502020204030204"/>
              </a:rPr>
              <a:t>BECERİLERİN ÖNEMİ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17329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87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77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112</Words>
  <Application>Microsoft Office PowerPoint</Application>
  <PresentationFormat>Geniş ekran</PresentationFormat>
  <Paragraphs>18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Trebuchet MS</vt:lpstr>
      <vt:lpstr>Verdana</vt:lpstr>
      <vt:lpstr>Office Teması</vt:lpstr>
      <vt:lpstr>Office Theme</vt:lpstr>
      <vt:lpstr>1_Office Theme</vt:lpstr>
      <vt:lpstr>SOSYAL DUYGUSAL BECERİLER NEDİR?</vt:lpstr>
      <vt:lpstr>PowerPoint Sunusu</vt:lpstr>
      <vt:lpstr>PowerPoint Sunusu</vt:lpstr>
      <vt:lpstr>SOSYAL DUYGUSAL BECERİLER NİÇİN ÖNEMLİ?</vt:lpstr>
      <vt:lpstr>PowerPoint Sunusu</vt:lpstr>
      <vt:lpstr>PowerPoint Sunusu</vt:lpstr>
      <vt:lpstr>  SOSYAL DUYGUSAL BECERİLERİN ÖNEMİ</vt:lpstr>
      <vt:lpstr>PowerPoint Sunusu</vt:lpstr>
      <vt:lpstr>PowerPoint Sunusu</vt:lpstr>
      <vt:lpstr>Sosyal Duygusal Beceriler Hangi Yeterlilik Alanını İçerir?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hesabı</dc:creator>
  <cp:lastModifiedBy>Microsoft hesabı</cp:lastModifiedBy>
  <cp:revision>4</cp:revision>
  <cp:lastPrinted>2025-03-11T08:50:16Z</cp:lastPrinted>
  <dcterms:created xsi:type="dcterms:W3CDTF">2025-03-11T08:08:22Z</dcterms:created>
  <dcterms:modified xsi:type="dcterms:W3CDTF">2025-03-11T08:50:22Z</dcterms:modified>
</cp:coreProperties>
</file>